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6"/>
  </p:notesMasterIdLst>
  <p:handoutMasterIdLst>
    <p:handoutMasterId r:id="rId287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2731" r:id="rId9"/>
    <p:sldId id="2743" r:id="rId10"/>
    <p:sldId id="2744" r:id="rId11"/>
    <p:sldId id="2745" r:id="rId12"/>
    <p:sldId id="2746" r:id="rId13"/>
    <p:sldId id="2747" r:id="rId14"/>
    <p:sldId id="2748" r:id="rId15"/>
    <p:sldId id="2749" r:id="rId16"/>
    <p:sldId id="2750" r:id="rId17"/>
    <p:sldId id="2751" r:id="rId18"/>
    <p:sldId id="2752" r:id="rId19"/>
    <p:sldId id="2753" r:id="rId20"/>
    <p:sldId id="2754" r:id="rId21"/>
    <p:sldId id="2756" r:id="rId22"/>
    <p:sldId id="2755" r:id="rId23"/>
    <p:sldId id="2757" r:id="rId24"/>
    <p:sldId id="2758" r:id="rId25"/>
    <p:sldId id="2759" r:id="rId26"/>
    <p:sldId id="2760" r:id="rId27"/>
    <p:sldId id="2766" r:id="rId28"/>
    <p:sldId id="2767" r:id="rId29"/>
    <p:sldId id="2761" r:id="rId30"/>
    <p:sldId id="2762" r:id="rId31"/>
    <p:sldId id="2763" r:id="rId32"/>
    <p:sldId id="2764" r:id="rId33"/>
    <p:sldId id="750" r:id="rId34"/>
    <p:sldId id="751" r:id="rId35"/>
    <p:sldId id="752" r:id="rId36"/>
    <p:sldId id="753" r:id="rId37"/>
    <p:sldId id="754" r:id="rId38"/>
    <p:sldId id="2770" r:id="rId39"/>
    <p:sldId id="755" r:id="rId40"/>
    <p:sldId id="2856" r:id="rId41"/>
    <p:sldId id="756" r:id="rId42"/>
    <p:sldId id="2773" r:id="rId43"/>
    <p:sldId id="757" r:id="rId44"/>
    <p:sldId id="2774" r:id="rId45"/>
    <p:sldId id="758" r:id="rId46"/>
    <p:sldId id="759" r:id="rId47"/>
    <p:sldId id="760" r:id="rId48"/>
    <p:sldId id="761" r:id="rId49"/>
    <p:sldId id="762" r:id="rId50"/>
    <p:sldId id="763" r:id="rId51"/>
    <p:sldId id="764" r:id="rId52"/>
    <p:sldId id="765" r:id="rId53"/>
    <p:sldId id="766" r:id="rId54"/>
    <p:sldId id="767" r:id="rId55"/>
    <p:sldId id="768" r:id="rId56"/>
    <p:sldId id="769" r:id="rId57"/>
    <p:sldId id="770" r:id="rId58"/>
    <p:sldId id="771" r:id="rId59"/>
    <p:sldId id="772" r:id="rId60"/>
    <p:sldId id="773" r:id="rId61"/>
    <p:sldId id="774" r:id="rId62"/>
    <p:sldId id="775" r:id="rId63"/>
    <p:sldId id="776" r:id="rId64"/>
    <p:sldId id="777" r:id="rId65"/>
    <p:sldId id="778" r:id="rId66"/>
    <p:sldId id="779" r:id="rId67"/>
    <p:sldId id="782" r:id="rId68"/>
    <p:sldId id="783" r:id="rId69"/>
    <p:sldId id="784" r:id="rId70"/>
    <p:sldId id="785" r:id="rId71"/>
    <p:sldId id="786" r:id="rId72"/>
    <p:sldId id="787" r:id="rId73"/>
    <p:sldId id="788" r:id="rId74"/>
    <p:sldId id="789" r:id="rId75"/>
    <p:sldId id="364" r:id="rId76"/>
    <p:sldId id="790" r:id="rId77"/>
    <p:sldId id="791" r:id="rId78"/>
    <p:sldId id="792" r:id="rId79"/>
    <p:sldId id="793" r:id="rId80"/>
    <p:sldId id="794" r:id="rId81"/>
    <p:sldId id="795" r:id="rId82"/>
    <p:sldId id="796" r:id="rId83"/>
    <p:sldId id="797" r:id="rId84"/>
    <p:sldId id="798" r:id="rId85"/>
    <p:sldId id="799" r:id="rId86"/>
    <p:sldId id="404" r:id="rId87"/>
    <p:sldId id="607" r:id="rId88"/>
    <p:sldId id="608" r:id="rId89"/>
    <p:sldId id="609" r:id="rId90"/>
    <p:sldId id="610" r:id="rId91"/>
    <p:sldId id="611" r:id="rId92"/>
    <p:sldId id="612" r:id="rId93"/>
    <p:sldId id="613" r:id="rId94"/>
    <p:sldId id="614" r:id="rId95"/>
    <p:sldId id="615" r:id="rId96"/>
    <p:sldId id="616" r:id="rId97"/>
    <p:sldId id="617" r:id="rId98"/>
    <p:sldId id="618" r:id="rId99"/>
    <p:sldId id="619" r:id="rId100"/>
    <p:sldId id="620" r:id="rId101"/>
    <p:sldId id="621" r:id="rId102"/>
    <p:sldId id="839" r:id="rId103"/>
    <p:sldId id="840" r:id="rId104"/>
    <p:sldId id="482" r:id="rId105"/>
    <p:sldId id="511" r:id="rId106"/>
    <p:sldId id="622" r:id="rId107"/>
    <p:sldId id="623" r:id="rId108"/>
    <p:sldId id="624" r:id="rId109"/>
    <p:sldId id="625" r:id="rId110"/>
    <p:sldId id="626" r:id="rId111"/>
    <p:sldId id="627" r:id="rId112"/>
    <p:sldId id="628" r:id="rId113"/>
    <p:sldId id="629" r:id="rId114"/>
    <p:sldId id="630" r:id="rId115"/>
    <p:sldId id="841" r:id="rId116"/>
    <p:sldId id="842" r:id="rId117"/>
    <p:sldId id="631" r:id="rId118"/>
    <p:sldId id="844" r:id="rId119"/>
    <p:sldId id="845" r:id="rId120"/>
    <p:sldId id="843" r:id="rId121"/>
    <p:sldId id="632" r:id="rId122"/>
    <p:sldId id="633" r:id="rId123"/>
    <p:sldId id="634" r:id="rId124"/>
    <p:sldId id="635" r:id="rId125"/>
    <p:sldId id="636" r:id="rId126"/>
    <p:sldId id="637" r:id="rId127"/>
    <p:sldId id="638" r:id="rId128"/>
    <p:sldId id="639" r:id="rId129"/>
    <p:sldId id="640" r:id="rId130"/>
    <p:sldId id="641" r:id="rId131"/>
    <p:sldId id="642" r:id="rId132"/>
    <p:sldId id="391" r:id="rId133"/>
    <p:sldId id="847" r:id="rId134"/>
    <p:sldId id="848" r:id="rId135"/>
    <p:sldId id="849" r:id="rId136"/>
    <p:sldId id="851" r:id="rId137"/>
    <p:sldId id="852" r:id="rId138"/>
    <p:sldId id="853" r:id="rId139"/>
    <p:sldId id="854" r:id="rId140"/>
    <p:sldId id="855" r:id="rId141"/>
    <p:sldId id="846" r:id="rId142"/>
    <p:sldId id="392" r:id="rId143"/>
    <p:sldId id="393" r:id="rId144"/>
    <p:sldId id="394" r:id="rId145"/>
    <p:sldId id="395" r:id="rId146"/>
    <p:sldId id="396" r:id="rId147"/>
    <p:sldId id="398" r:id="rId148"/>
    <p:sldId id="397" r:id="rId149"/>
    <p:sldId id="643" r:id="rId150"/>
    <p:sldId id="874" r:id="rId151"/>
    <p:sldId id="875" r:id="rId152"/>
    <p:sldId id="876" r:id="rId153"/>
    <p:sldId id="877" r:id="rId154"/>
    <p:sldId id="878" r:id="rId155"/>
    <p:sldId id="879" r:id="rId156"/>
    <p:sldId id="880" r:id="rId157"/>
    <p:sldId id="882" r:id="rId158"/>
    <p:sldId id="856" r:id="rId159"/>
    <p:sldId id="860" r:id="rId160"/>
    <p:sldId id="861" r:id="rId161"/>
    <p:sldId id="863" r:id="rId162"/>
    <p:sldId id="864" r:id="rId163"/>
    <p:sldId id="865" r:id="rId164"/>
    <p:sldId id="866" r:id="rId165"/>
    <p:sldId id="867" r:id="rId166"/>
    <p:sldId id="868" r:id="rId167"/>
    <p:sldId id="869" r:id="rId168"/>
    <p:sldId id="862" r:id="rId169"/>
    <p:sldId id="870" r:id="rId170"/>
    <p:sldId id="873" r:id="rId171"/>
    <p:sldId id="883" r:id="rId172"/>
    <p:sldId id="383" r:id="rId173"/>
    <p:sldId id="389" r:id="rId174"/>
    <p:sldId id="379" r:id="rId175"/>
    <p:sldId id="380" r:id="rId176"/>
    <p:sldId id="908" r:id="rId177"/>
    <p:sldId id="909" r:id="rId178"/>
    <p:sldId id="910" r:id="rId179"/>
    <p:sldId id="385" r:id="rId180"/>
    <p:sldId id="912" r:id="rId181"/>
    <p:sldId id="384" r:id="rId182"/>
    <p:sldId id="388" r:id="rId183"/>
    <p:sldId id="382" r:id="rId184"/>
    <p:sldId id="884" r:id="rId185"/>
    <p:sldId id="911" r:id="rId186"/>
    <p:sldId id="906" r:id="rId187"/>
    <p:sldId id="913" r:id="rId188"/>
    <p:sldId id="893" r:id="rId189"/>
    <p:sldId id="894" r:id="rId190"/>
    <p:sldId id="895" r:id="rId191"/>
    <p:sldId id="644" r:id="rId192"/>
    <p:sldId id="646" r:id="rId193"/>
    <p:sldId id="651" r:id="rId194"/>
    <p:sldId id="663" r:id="rId195"/>
    <p:sldId id="664" r:id="rId196"/>
    <p:sldId id="665" r:id="rId197"/>
    <p:sldId id="652" r:id="rId198"/>
    <p:sldId id="653" r:id="rId199"/>
    <p:sldId id="889" r:id="rId200"/>
    <p:sldId id="890" r:id="rId201"/>
    <p:sldId id="891" r:id="rId202"/>
    <p:sldId id="892" r:id="rId203"/>
    <p:sldId id="667" r:id="rId204"/>
    <p:sldId id="650" r:id="rId205"/>
    <p:sldId id="669" r:id="rId206"/>
    <p:sldId id="675" r:id="rId207"/>
    <p:sldId id="676" r:id="rId208"/>
    <p:sldId id="677" r:id="rId209"/>
    <p:sldId id="685" r:id="rId210"/>
    <p:sldId id="694" r:id="rId211"/>
    <p:sldId id="695" r:id="rId212"/>
    <p:sldId id="672" r:id="rId213"/>
    <p:sldId id="689" r:id="rId214"/>
    <p:sldId id="687" r:id="rId215"/>
    <p:sldId id="696" r:id="rId216"/>
    <p:sldId id="697" r:id="rId217"/>
    <p:sldId id="684" r:id="rId218"/>
    <p:sldId id="698" r:id="rId219"/>
    <p:sldId id="699" r:id="rId220"/>
    <p:sldId id="886" r:id="rId221"/>
    <p:sldId id="887" r:id="rId222"/>
    <p:sldId id="888" r:id="rId223"/>
    <p:sldId id="905" r:id="rId224"/>
    <p:sldId id="904" r:id="rId225"/>
    <p:sldId id="800" r:id="rId226"/>
    <p:sldId id="801" r:id="rId227"/>
    <p:sldId id="802" r:id="rId228"/>
    <p:sldId id="806" r:id="rId229"/>
    <p:sldId id="807" r:id="rId230"/>
    <p:sldId id="808" r:id="rId231"/>
    <p:sldId id="809" r:id="rId232"/>
    <p:sldId id="810" r:id="rId233"/>
    <p:sldId id="811" r:id="rId234"/>
    <p:sldId id="832" r:id="rId235"/>
    <p:sldId id="833" r:id="rId236"/>
    <p:sldId id="834" r:id="rId237"/>
    <p:sldId id="835" r:id="rId238"/>
    <p:sldId id="836" r:id="rId239"/>
    <p:sldId id="837" r:id="rId240"/>
    <p:sldId id="812" r:id="rId241"/>
    <p:sldId id="813" r:id="rId242"/>
    <p:sldId id="814" r:id="rId243"/>
    <p:sldId id="815" r:id="rId244"/>
    <p:sldId id="897" r:id="rId245"/>
    <p:sldId id="898" r:id="rId246"/>
    <p:sldId id="899" r:id="rId247"/>
    <p:sldId id="900" r:id="rId248"/>
    <p:sldId id="901" r:id="rId249"/>
    <p:sldId id="816" r:id="rId250"/>
    <p:sldId id="822" r:id="rId251"/>
    <p:sldId id="826" r:id="rId252"/>
    <p:sldId id="823" r:id="rId253"/>
    <p:sldId id="824" r:id="rId254"/>
    <p:sldId id="825" r:id="rId255"/>
    <p:sldId id="916" r:id="rId256"/>
    <p:sldId id="915" r:id="rId257"/>
    <p:sldId id="828" r:id="rId258"/>
    <p:sldId id="829" r:id="rId259"/>
    <p:sldId id="830" r:id="rId260"/>
    <p:sldId id="831" r:id="rId261"/>
    <p:sldId id="701" r:id="rId262"/>
    <p:sldId id="702" r:id="rId263"/>
    <p:sldId id="703" r:id="rId264"/>
    <p:sldId id="704" r:id="rId265"/>
    <p:sldId id="705" r:id="rId266"/>
    <p:sldId id="706" r:id="rId267"/>
    <p:sldId id="914" r:id="rId268"/>
    <p:sldId id="713" r:id="rId269"/>
    <p:sldId id="712" r:id="rId270"/>
    <p:sldId id="716" r:id="rId271"/>
    <p:sldId id="673" r:id="rId272"/>
    <p:sldId id="707" r:id="rId273"/>
    <p:sldId id="674" r:id="rId274"/>
    <p:sldId id="711" r:id="rId275"/>
    <p:sldId id="708" r:id="rId276"/>
    <p:sldId id="709" r:id="rId277"/>
    <p:sldId id="710" r:id="rId278"/>
    <p:sldId id="715" r:id="rId279"/>
    <p:sldId id="714" r:id="rId280"/>
    <p:sldId id="734" r:id="rId281"/>
    <p:sldId id="732" r:id="rId282"/>
    <p:sldId id="735" r:id="rId283"/>
    <p:sldId id="902" r:id="rId284"/>
    <p:sldId id="903" r:id="rId28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08" autoAdjust="0"/>
    <p:restoredTop sz="86772"/>
  </p:normalViewPr>
  <p:slideViewPr>
    <p:cSldViewPr snapToGrid="0" snapToObjects="1" showGuides="1">
      <p:cViewPr varScale="1">
        <p:scale>
          <a:sx n="108" d="100"/>
          <a:sy n="108" d="100"/>
        </p:scale>
        <p:origin x="816" y="9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-4842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2020-09-25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2020-09-25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428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350" noProof="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53326" y="1166928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0905" y="448056"/>
            <a:ext cx="8299769" cy="640080"/>
          </a:xfrm>
        </p:spPr>
        <p:txBody>
          <a:bodyPr rtlCol="0" anchor="ctr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80E120-66CA-49ED-BDC0-1F1479A840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1029" y="13481"/>
            <a:ext cx="825320" cy="2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37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350" noProof="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0906" y="448056"/>
            <a:ext cx="8345489" cy="640080"/>
          </a:xfrm>
        </p:spPr>
        <p:txBody>
          <a:bodyPr rtlCol="0" anchor="ctr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404622" y="6592825"/>
            <a:ext cx="245745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fld id="{4EBB724D-71E1-4DCA-86A7-3E42B461DE10}" type="datetime1">
              <a:rPr lang="ko-KR" altLang="en-US" smtClean="0"/>
              <a:pPr/>
              <a:t>2020-09-25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6150" y="6592825"/>
            <a:ext cx="217170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78945" y="6592825"/>
            <a:ext cx="245745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7000F9-5838-4085-A625-336CB93672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813" y="1333500"/>
            <a:ext cx="8331582" cy="47625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latin typeface="+mj-ea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500"/>
            </a:lvl2pPr>
            <a:lvl3pPr>
              <a:lnSpc>
                <a:spcPct val="100000"/>
              </a:lnSpc>
              <a:spcBef>
                <a:spcPts val="0"/>
              </a:spcBef>
              <a:defRPr sz="1500">
                <a:latin typeface="+mj-ea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350">
                <a:latin typeface="+mj-ea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latin typeface="+mj-ea"/>
                <a:ea typeface="+mj-ea"/>
              </a:defRPr>
            </a:lvl5pPr>
            <a:lvl6pPr>
              <a:lnSpc>
                <a:spcPct val="100000"/>
              </a:lnSpc>
              <a:spcBef>
                <a:spcPts val="0"/>
              </a:spcBef>
              <a:defRPr sz="1050">
                <a:latin typeface="+mj-ea"/>
                <a:ea typeface="+mj-ea"/>
              </a:defRPr>
            </a:lvl6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2"/>
            <a:r>
              <a:rPr lang="ko-KR" altLang="en-US" dirty="0"/>
              <a:t>두 번째 수준</a:t>
            </a:r>
          </a:p>
          <a:p>
            <a:pPr lvl="3"/>
            <a:r>
              <a:rPr lang="ko-KR" altLang="en-US" dirty="0"/>
              <a:t>세 번째 수준</a:t>
            </a:r>
          </a:p>
          <a:p>
            <a:pPr lvl="4"/>
            <a:r>
              <a:rPr lang="ko-KR" altLang="en-US" dirty="0"/>
              <a:t>네 번째 수준</a:t>
            </a:r>
          </a:p>
          <a:p>
            <a:pPr lvl="5"/>
            <a:r>
              <a:rPr lang="ko-KR" altLang="en-US" dirty="0"/>
              <a:t>다섯 번째 수준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F14F35-6E9C-4ED7-9BCF-6F8F488A1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1029" y="13481"/>
            <a:ext cx="825320" cy="2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56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350" noProof="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0906" y="448056"/>
            <a:ext cx="8345489" cy="640080"/>
          </a:xfrm>
        </p:spPr>
        <p:txBody>
          <a:bodyPr rtlCol="0" anchor="ctr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404622" y="6592825"/>
            <a:ext cx="245745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fld id="{4EBB724D-71E1-4DCA-86A7-3E42B461DE10}" type="datetime1">
              <a:rPr lang="ko-KR" altLang="en-US" smtClean="0"/>
              <a:pPr/>
              <a:t>2020-09-25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6150" y="6592825"/>
            <a:ext cx="217170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78945" y="6592825"/>
            <a:ext cx="245745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7000F9-5838-4085-A625-336CB93672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813" y="1333500"/>
            <a:ext cx="8331582" cy="47625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latin typeface="+mj-ea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500"/>
            </a:lvl2pPr>
            <a:lvl3pPr>
              <a:lnSpc>
                <a:spcPct val="100000"/>
              </a:lnSpc>
              <a:spcBef>
                <a:spcPts val="0"/>
              </a:spcBef>
              <a:defRPr sz="1500">
                <a:latin typeface="+mj-ea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350">
                <a:latin typeface="+mj-ea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latin typeface="+mj-ea"/>
                <a:ea typeface="+mj-ea"/>
              </a:defRPr>
            </a:lvl5pPr>
            <a:lvl6pPr>
              <a:lnSpc>
                <a:spcPct val="100000"/>
              </a:lnSpc>
              <a:spcBef>
                <a:spcPts val="0"/>
              </a:spcBef>
              <a:defRPr sz="1050">
                <a:latin typeface="+mj-ea"/>
                <a:ea typeface="+mj-ea"/>
              </a:defRPr>
            </a:lvl6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2"/>
            <a:r>
              <a:rPr lang="ko-KR" altLang="en-US" dirty="0"/>
              <a:t>두 번째 수준</a:t>
            </a:r>
          </a:p>
          <a:p>
            <a:pPr lvl="3"/>
            <a:r>
              <a:rPr lang="ko-KR" altLang="en-US" dirty="0"/>
              <a:t>세 번째 수준</a:t>
            </a:r>
          </a:p>
          <a:p>
            <a:pPr lvl="4"/>
            <a:r>
              <a:rPr lang="ko-KR" altLang="en-US" dirty="0"/>
              <a:t>네 번째 수준</a:t>
            </a:r>
          </a:p>
          <a:p>
            <a:pPr lvl="5"/>
            <a:r>
              <a:rPr lang="ko-KR" altLang="en-US" dirty="0"/>
              <a:t>다섯 번째 수준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F14F35-6E9C-4ED7-9BCF-6F8F488A1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1029" y="13481"/>
            <a:ext cx="825320" cy="2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4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350" noProof="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0906" y="448056"/>
            <a:ext cx="8345489" cy="640080"/>
          </a:xfrm>
        </p:spPr>
        <p:txBody>
          <a:bodyPr rtlCol="0" anchor="ctr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404622" y="6592825"/>
            <a:ext cx="245745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fld id="{4EBB724D-71E1-4DCA-86A7-3E42B461DE10}" type="datetime1">
              <a:rPr lang="ko-KR" altLang="en-US" smtClean="0"/>
              <a:pPr/>
              <a:t>2020-09-25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6150" y="6592825"/>
            <a:ext cx="217170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78945" y="6592825"/>
            <a:ext cx="245745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7000F9-5838-4085-A625-336CB93672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813" y="1333500"/>
            <a:ext cx="8331582" cy="47625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latin typeface="+mj-ea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500"/>
            </a:lvl2pPr>
            <a:lvl3pPr>
              <a:lnSpc>
                <a:spcPct val="100000"/>
              </a:lnSpc>
              <a:spcBef>
                <a:spcPts val="0"/>
              </a:spcBef>
              <a:defRPr sz="1500">
                <a:latin typeface="+mj-ea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350">
                <a:latin typeface="+mj-ea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latin typeface="+mj-ea"/>
                <a:ea typeface="+mj-ea"/>
              </a:defRPr>
            </a:lvl5pPr>
            <a:lvl6pPr>
              <a:lnSpc>
                <a:spcPct val="100000"/>
              </a:lnSpc>
              <a:spcBef>
                <a:spcPts val="0"/>
              </a:spcBef>
              <a:defRPr sz="1050">
                <a:latin typeface="+mj-ea"/>
                <a:ea typeface="+mj-ea"/>
              </a:defRPr>
            </a:lvl6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2"/>
            <a:r>
              <a:rPr lang="ko-KR" altLang="en-US" dirty="0"/>
              <a:t>두 번째 수준</a:t>
            </a:r>
          </a:p>
          <a:p>
            <a:pPr lvl="3"/>
            <a:r>
              <a:rPr lang="ko-KR" altLang="en-US" dirty="0"/>
              <a:t>세 번째 수준</a:t>
            </a:r>
          </a:p>
          <a:p>
            <a:pPr lvl="4"/>
            <a:r>
              <a:rPr lang="ko-KR" altLang="en-US" dirty="0"/>
              <a:t>네 번째 수준</a:t>
            </a:r>
          </a:p>
          <a:p>
            <a:pPr lvl="5"/>
            <a:r>
              <a:rPr lang="ko-KR" altLang="en-US" dirty="0"/>
              <a:t>다섯 번째 수준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F14F35-6E9C-4ED7-9BCF-6F8F488A1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1029" y="13481"/>
            <a:ext cx="825320" cy="2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98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350" noProof="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90906" y="448056"/>
            <a:ext cx="8345489" cy="640080"/>
          </a:xfrm>
        </p:spPr>
        <p:txBody>
          <a:bodyPr rtlCol="0" anchor="ctr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404622" y="6592825"/>
            <a:ext cx="245745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fld id="{4EBB724D-71E1-4DCA-86A7-3E42B461DE10}" type="datetime1">
              <a:rPr lang="ko-KR" altLang="en-US" smtClean="0"/>
              <a:pPr/>
              <a:t>2020-09-25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6150" y="6592825"/>
            <a:ext cx="217170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78945" y="6592825"/>
            <a:ext cx="2457450" cy="262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27000F9-5838-4085-A625-336CB93672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813" y="1333500"/>
            <a:ext cx="8331582" cy="47625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latin typeface="+mj-ea"/>
                <a:ea typeface="+mj-ea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500"/>
            </a:lvl2pPr>
            <a:lvl3pPr>
              <a:lnSpc>
                <a:spcPct val="100000"/>
              </a:lnSpc>
              <a:spcBef>
                <a:spcPts val="0"/>
              </a:spcBef>
              <a:defRPr sz="1500">
                <a:latin typeface="+mj-ea"/>
                <a:ea typeface="+mj-ea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350">
                <a:latin typeface="+mj-ea"/>
                <a:ea typeface="+mj-ea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latin typeface="+mj-ea"/>
                <a:ea typeface="+mj-ea"/>
              </a:defRPr>
            </a:lvl5pPr>
            <a:lvl6pPr>
              <a:lnSpc>
                <a:spcPct val="100000"/>
              </a:lnSpc>
              <a:spcBef>
                <a:spcPts val="0"/>
              </a:spcBef>
              <a:defRPr sz="1050">
                <a:latin typeface="+mj-ea"/>
                <a:ea typeface="+mj-ea"/>
              </a:defRPr>
            </a:lvl6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2"/>
            <a:r>
              <a:rPr lang="ko-KR" altLang="en-US" dirty="0"/>
              <a:t>두 번째 수준</a:t>
            </a:r>
          </a:p>
          <a:p>
            <a:pPr lvl="3"/>
            <a:r>
              <a:rPr lang="ko-KR" altLang="en-US" dirty="0"/>
              <a:t>세 번째 수준</a:t>
            </a:r>
          </a:p>
          <a:p>
            <a:pPr lvl="4"/>
            <a:r>
              <a:rPr lang="ko-KR" altLang="en-US" dirty="0"/>
              <a:t>네 번째 수준</a:t>
            </a:r>
          </a:p>
          <a:p>
            <a:pPr lvl="5"/>
            <a:r>
              <a:rPr lang="ko-KR" altLang="en-US" dirty="0"/>
              <a:t>다섯 번째 수준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F14F35-6E9C-4ED7-9BCF-6F8F488A1D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1029" y="13481"/>
            <a:ext cx="825320" cy="2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0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iff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tiff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2.png"/><Relationship Id="rId5" Type="http://schemas.openxmlformats.org/officeDocument/2006/relationships/image" Target="../media/image119.png"/><Relationship Id="rId10" Type="http://schemas.openxmlformats.org/officeDocument/2006/relationships/image" Target="../media/image1180.png"/><Relationship Id="rId4" Type="http://schemas.openxmlformats.org/officeDocument/2006/relationships/image" Target="../media/image118.png"/><Relationship Id="rId9" Type="http://schemas.openxmlformats.org/officeDocument/2006/relationships/image" Target="../media/image1170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tiff"/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85000"/>
                  </a:schemeClr>
                </a:solidFill>
              </a:rPr>
              <a:t>2020/08/24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C5ECF3E8-BAEF-42A8-AE53-3332C1033229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1" name="Picture 2" descr="사과다이어트, 사과팩,">
              <a:extLst>
                <a:ext uri="{FF2B5EF4-FFF2-40B4-BE49-F238E27FC236}">
                  <a16:creationId xmlns:a16="http://schemas.microsoft.com/office/drawing/2014/main" id="{5D050F72-D4C6-4D8A-8A67-5FEF0A1A46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사과다이어트, 사과팩,">
              <a:extLst>
                <a:ext uri="{FF2B5EF4-FFF2-40B4-BE49-F238E27FC236}">
                  <a16:creationId xmlns:a16="http://schemas.microsoft.com/office/drawing/2014/main" id="{B9F66CF2-B55C-4882-91DD-3808C1D503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사과다이어트, 사과팩,">
              <a:extLst>
                <a:ext uri="{FF2B5EF4-FFF2-40B4-BE49-F238E27FC236}">
                  <a16:creationId xmlns:a16="http://schemas.microsoft.com/office/drawing/2014/main" id="{14908D5D-1290-409E-9C1E-0E3D85FE3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2118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46" name="Shape 147">
            <a:extLst>
              <a:ext uri="{FF2B5EF4-FFF2-40B4-BE49-F238E27FC236}">
                <a16:creationId xmlns:a16="http://schemas.microsoft.com/office/drawing/2014/main" id="{A6B5FFFB-3E8D-4D1A-B893-1088064B6DBB}"/>
              </a:ext>
            </a:extLst>
          </p:cNvPr>
          <p:cNvSpPr txBox="1"/>
          <p:nvPr/>
        </p:nvSpPr>
        <p:spPr>
          <a:xfrm>
            <a:off x="2126575" y="3990037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5319917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ACBAC8AF-E911-464C-8880-DAC2E01B3371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4" name="Picture 2" descr="사과다이어트, 사과팩,">
              <a:extLst>
                <a:ext uri="{FF2B5EF4-FFF2-40B4-BE49-F238E27FC236}">
                  <a16:creationId xmlns:a16="http://schemas.microsoft.com/office/drawing/2014/main" id="{1AF69DA0-92CA-452E-865C-A613B5F72B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사과다이어트, 사과팩,">
              <a:extLst>
                <a:ext uri="{FF2B5EF4-FFF2-40B4-BE49-F238E27FC236}">
                  <a16:creationId xmlns:a16="http://schemas.microsoft.com/office/drawing/2014/main" id="{0EB37DF4-9E96-4101-A224-9BCFF7AAE3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사과다이어트, 사과팩,">
              <a:extLst>
                <a:ext uri="{FF2B5EF4-FFF2-40B4-BE49-F238E27FC236}">
                  <a16:creationId xmlns:a16="http://schemas.microsoft.com/office/drawing/2014/main" id="{0533D452-2E5C-41F8-B3F0-3CE61CADC9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4230779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46" name="Shape 147">
            <a:extLst>
              <a:ext uri="{FF2B5EF4-FFF2-40B4-BE49-F238E27FC236}">
                <a16:creationId xmlns:a16="http://schemas.microsoft.com/office/drawing/2014/main" id="{A6B5FFFB-3E8D-4D1A-B893-1088064B6DBB}"/>
              </a:ext>
            </a:extLst>
          </p:cNvPr>
          <p:cNvSpPr txBox="1"/>
          <p:nvPr/>
        </p:nvSpPr>
        <p:spPr>
          <a:xfrm>
            <a:off x="2126575" y="3990037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4184992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D443CB80-A955-480E-B630-BA086D7A7A2A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4" name="Picture 2" descr="사과다이어트, 사과팩,">
              <a:extLst>
                <a:ext uri="{FF2B5EF4-FFF2-40B4-BE49-F238E27FC236}">
                  <a16:creationId xmlns:a16="http://schemas.microsoft.com/office/drawing/2014/main" id="{46B1D8BC-97AA-468A-897E-60551BCC5B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사과다이어트, 사과팩,">
              <a:extLst>
                <a:ext uri="{FF2B5EF4-FFF2-40B4-BE49-F238E27FC236}">
                  <a16:creationId xmlns:a16="http://schemas.microsoft.com/office/drawing/2014/main" id="{E14E4DC6-C964-4225-85E1-FA2F5391D3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사과다이어트, 사과팩,">
              <a:extLst>
                <a:ext uri="{FF2B5EF4-FFF2-40B4-BE49-F238E27FC236}">
                  <a16:creationId xmlns:a16="http://schemas.microsoft.com/office/drawing/2014/main" id="{C90DA5BD-3100-4590-9010-A7FB0D5FA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사과다이어트, 사과팩,">
              <a:extLst>
                <a:ext uri="{FF2B5EF4-FFF2-40B4-BE49-F238E27FC236}">
                  <a16:creationId xmlns:a16="http://schemas.microsoft.com/office/drawing/2014/main" id="{3A48CEBC-87BC-4B8D-A00F-19404A1B6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4230779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16" name="Shape 147">
            <a:extLst>
              <a:ext uri="{FF2B5EF4-FFF2-40B4-BE49-F238E27FC236}">
                <a16:creationId xmlns:a16="http://schemas.microsoft.com/office/drawing/2014/main" id="{FED673CA-8417-459C-BF82-E4255920FB68}"/>
              </a:ext>
            </a:extLst>
          </p:cNvPr>
          <p:cNvSpPr txBox="1"/>
          <p:nvPr/>
        </p:nvSpPr>
        <p:spPr>
          <a:xfrm>
            <a:off x="4903550" y="3729719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6562956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513679D4-B4F4-4E64-9C29-8085B97367AC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4" name="Picture 2" descr="사과다이어트, 사과팩,">
              <a:extLst>
                <a:ext uri="{FF2B5EF4-FFF2-40B4-BE49-F238E27FC236}">
                  <a16:creationId xmlns:a16="http://schemas.microsoft.com/office/drawing/2014/main" id="{0C5B0BAF-BECB-4C03-91CD-F3659CA094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사과다이어트, 사과팩,">
              <a:extLst>
                <a:ext uri="{FF2B5EF4-FFF2-40B4-BE49-F238E27FC236}">
                  <a16:creationId xmlns:a16="http://schemas.microsoft.com/office/drawing/2014/main" id="{D5A4DF79-CC00-408F-B5AA-7FB87D6E15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사과다이어트, 사과팩,">
              <a:extLst>
                <a:ext uri="{FF2B5EF4-FFF2-40B4-BE49-F238E27FC236}">
                  <a16:creationId xmlns:a16="http://schemas.microsoft.com/office/drawing/2014/main" id="{68596A58-59C8-437C-87F6-9316E745A0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사과다이어트, 사과팩,">
              <a:extLst>
                <a:ext uri="{FF2B5EF4-FFF2-40B4-BE49-F238E27FC236}">
                  <a16:creationId xmlns:a16="http://schemas.microsoft.com/office/drawing/2014/main" id="{B6622384-F59E-4998-9D6D-02BAA118F1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33793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16" name="Shape 147">
            <a:extLst>
              <a:ext uri="{FF2B5EF4-FFF2-40B4-BE49-F238E27FC236}">
                <a16:creationId xmlns:a16="http://schemas.microsoft.com/office/drawing/2014/main" id="{FED673CA-8417-459C-BF82-E4255920FB68}"/>
              </a:ext>
            </a:extLst>
          </p:cNvPr>
          <p:cNvSpPr txBox="1"/>
          <p:nvPr/>
        </p:nvSpPr>
        <p:spPr>
          <a:xfrm>
            <a:off x="4903550" y="3729719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42419165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08D5B2DB-B920-4FD6-8234-AE1E41A0571F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8" name="Picture 2" descr="사과다이어트, 사과팩,">
              <a:extLst>
                <a:ext uri="{FF2B5EF4-FFF2-40B4-BE49-F238E27FC236}">
                  <a16:creationId xmlns:a16="http://schemas.microsoft.com/office/drawing/2014/main" id="{FFE1C975-4F34-4FE0-ADE1-6D3762E19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사과다이어트, 사과팩,">
              <a:extLst>
                <a:ext uri="{FF2B5EF4-FFF2-40B4-BE49-F238E27FC236}">
                  <a16:creationId xmlns:a16="http://schemas.microsoft.com/office/drawing/2014/main" id="{B2844879-61BA-4716-BC41-4547E6ECF5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사과다이어트, 사과팩,">
              <a:extLst>
                <a:ext uri="{FF2B5EF4-FFF2-40B4-BE49-F238E27FC236}">
                  <a16:creationId xmlns:a16="http://schemas.microsoft.com/office/drawing/2014/main" id="{A2D0E486-01F1-4496-9CE0-CA73ED00AF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사과다이어트, 사과팩,">
              <a:extLst>
                <a:ext uri="{FF2B5EF4-FFF2-40B4-BE49-F238E27FC236}">
                  <a16:creationId xmlns:a16="http://schemas.microsoft.com/office/drawing/2014/main" id="{B39443E7-29E9-4249-A8ED-576D75D183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사과다이어트, 사과팩,">
              <a:extLst>
                <a:ext uri="{FF2B5EF4-FFF2-40B4-BE49-F238E27FC236}">
                  <a16:creationId xmlns:a16="http://schemas.microsoft.com/office/drawing/2014/main" id="{725767DF-5106-4481-A1DD-353478151C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33793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56" name="Shape 147">
            <a:extLst>
              <a:ext uri="{FF2B5EF4-FFF2-40B4-BE49-F238E27FC236}">
                <a16:creationId xmlns:a16="http://schemas.microsoft.com/office/drawing/2014/main" id="{FB7D42D3-0DDC-4FAC-AC4C-F105790DD683}"/>
              </a:ext>
            </a:extLst>
          </p:cNvPr>
          <p:cNvSpPr txBox="1"/>
          <p:nvPr/>
        </p:nvSpPr>
        <p:spPr>
          <a:xfrm>
            <a:off x="1471725" y="3458278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9683530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1F754C8A-E450-4FB9-9BDA-1D512F53CE55}"/>
              </a:ext>
            </a:extLst>
          </p:cNvPr>
          <p:cNvGrpSpPr/>
          <p:nvPr/>
        </p:nvGrpSpPr>
        <p:grpSpPr>
          <a:xfrm>
            <a:off x="575865" y="3749460"/>
            <a:ext cx="6125964" cy="1130443"/>
            <a:chOff x="1153401" y="4332417"/>
            <a:chExt cx="8167952" cy="1507257"/>
          </a:xfrm>
        </p:grpSpPr>
        <p:pic>
          <p:nvPicPr>
            <p:cNvPr id="63" name="Picture 2" descr="사과다이어트, 사과팩,">
              <a:extLst>
                <a:ext uri="{FF2B5EF4-FFF2-40B4-BE49-F238E27FC236}">
                  <a16:creationId xmlns:a16="http://schemas.microsoft.com/office/drawing/2014/main" id="{90FA93E4-C155-417E-8694-ED0BB8D7AB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사과다이어트, 사과팩,">
              <a:extLst>
                <a:ext uri="{FF2B5EF4-FFF2-40B4-BE49-F238E27FC236}">
                  <a16:creationId xmlns:a16="http://schemas.microsoft.com/office/drawing/2014/main" id="{CADC9580-D19F-40F0-BEAE-C7DB8CE6F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사과다이어트, 사과팩,">
              <a:extLst>
                <a:ext uri="{FF2B5EF4-FFF2-40B4-BE49-F238E27FC236}">
                  <a16:creationId xmlns:a16="http://schemas.microsoft.com/office/drawing/2014/main" id="{71203E25-47D8-4751-94DE-7AC903FF49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사과다이어트, 사과팩,">
              <a:extLst>
                <a:ext uri="{FF2B5EF4-FFF2-40B4-BE49-F238E27FC236}">
                  <a16:creationId xmlns:a16="http://schemas.microsoft.com/office/drawing/2014/main" id="{70C63A5E-13F1-465D-AC8D-D636ACDCEA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사과다이어트, 사과팩,">
              <a:extLst>
                <a:ext uri="{FF2B5EF4-FFF2-40B4-BE49-F238E27FC236}">
                  <a16:creationId xmlns:a16="http://schemas.microsoft.com/office/drawing/2014/main" id="{C5F029F4-BB51-46A3-837F-C55411FA5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사과다이어트, 사과팩,">
              <a:extLst>
                <a:ext uri="{FF2B5EF4-FFF2-40B4-BE49-F238E27FC236}">
                  <a16:creationId xmlns:a16="http://schemas.microsoft.com/office/drawing/2014/main" id="{757F97A4-D56B-4714-9E5F-9B45233436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33793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0" name="Shape 147">
            <a:extLst>
              <a:ext uri="{FF2B5EF4-FFF2-40B4-BE49-F238E27FC236}">
                <a16:creationId xmlns:a16="http://schemas.microsoft.com/office/drawing/2014/main" id="{E07CF78D-CF4E-4613-A557-52C4F9F45C23}"/>
              </a:ext>
            </a:extLst>
          </p:cNvPr>
          <p:cNvSpPr txBox="1"/>
          <p:nvPr/>
        </p:nvSpPr>
        <p:spPr>
          <a:xfrm>
            <a:off x="4285345" y="3415901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0938787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DB0C0089-27AA-40ED-880E-686E4B199D26}"/>
              </a:ext>
            </a:extLst>
          </p:cNvPr>
          <p:cNvGrpSpPr/>
          <p:nvPr/>
        </p:nvGrpSpPr>
        <p:grpSpPr>
          <a:xfrm>
            <a:off x="575865" y="3749460"/>
            <a:ext cx="6125964" cy="1130443"/>
            <a:chOff x="1153401" y="4332417"/>
            <a:chExt cx="8167952" cy="1507257"/>
          </a:xfrm>
        </p:grpSpPr>
        <p:pic>
          <p:nvPicPr>
            <p:cNvPr id="63" name="Picture 2" descr="사과다이어트, 사과팩,">
              <a:extLst>
                <a:ext uri="{FF2B5EF4-FFF2-40B4-BE49-F238E27FC236}">
                  <a16:creationId xmlns:a16="http://schemas.microsoft.com/office/drawing/2014/main" id="{D6CB353E-50F1-48D3-9720-964F80854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사과다이어트, 사과팩,">
              <a:extLst>
                <a:ext uri="{FF2B5EF4-FFF2-40B4-BE49-F238E27FC236}">
                  <a16:creationId xmlns:a16="http://schemas.microsoft.com/office/drawing/2014/main" id="{A7FEBA80-22FD-48CA-BF73-79DF1FC38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사과다이어트, 사과팩,">
              <a:extLst>
                <a:ext uri="{FF2B5EF4-FFF2-40B4-BE49-F238E27FC236}">
                  <a16:creationId xmlns:a16="http://schemas.microsoft.com/office/drawing/2014/main" id="{E70C9299-6729-4655-BE7A-4BADAA73A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사과다이어트, 사과팩,">
              <a:extLst>
                <a:ext uri="{FF2B5EF4-FFF2-40B4-BE49-F238E27FC236}">
                  <a16:creationId xmlns:a16="http://schemas.microsoft.com/office/drawing/2014/main" id="{1C28ECA5-F1C4-49CF-B290-17F5A63E1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사과다이어트, 사과팩,">
              <a:extLst>
                <a:ext uri="{FF2B5EF4-FFF2-40B4-BE49-F238E27FC236}">
                  <a16:creationId xmlns:a16="http://schemas.microsoft.com/office/drawing/2014/main" id="{4263F9CC-781A-4A10-88F9-CA1C560BE6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사과다이어트, 사과팩,">
              <a:extLst>
                <a:ext uri="{FF2B5EF4-FFF2-40B4-BE49-F238E27FC236}">
                  <a16:creationId xmlns:a16="http://schemas.microsoft.com/office/drawing/2014/main" id="{104AD1BB-EEB8-4030-92BD-90A16F24A2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28353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0" name="Shape 147">
            <a:extLst>
              <a:ext uri="{FF2B5EF4-FFF2-40B4-BE49-F238E27FC236}">
                <a16:creationId xmlns:a16="http://schemas.microsoft.com/office/drawing/2014/main" id="{E07CF78D-CF4E-4613-A557-52C4F9F45C23}"/>
              </a:ext>
            </a:extLst>
          </p:cNvPr>
          <p:cNvSpPr txBox="1"/>
          <p:nvPr/>
        </p:nvSpPr>
        <p:spPr>
          <a:xfrm>
            <a:off x="4285345" y="3415901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4414193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3C9C1D31-BC77-4F8B-8826-E5ED5E60D4DF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67" name="Picture 2" descr="사과다이어트, 사과팩,">
              <a:extLst>
                <a:ext uri="{FF2B5EF4-FFF2-40B4-BE49-F238E27FC236}">
                  <a16:creationId xmlns:a16="http://schemas.microsoft.com/office/drawing/2014/main" id="{0D0B9C05-AF39-4F78-AE6A-E78F62EEB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사과다이어트, 사과팩,">
              <a:extLst>
                <a:ext uri="{FF2B5EF4-FFF2-40B4-BE49-F238E27FC236}">
                  <a16:creationId xmlns:a16="http://schemas.microsoft.com/office/drawing/2014/main" id="{A5A7B75D-6F7F-40B6-88F5-8C386454EC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사과다이어트, 사과팩,">
              <a:extLst>
                <a:ext uri="{FF2B5EF4-FFF2-40B4-BE49-F238E27FC236}">
                  <a16:creationId xmlns:a16="http://schemas.microsoft.com/office/drawing/2014/main" id="{C182F2B7-FDD8-42A2-8163-F91CEF7B53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사과다이어트, 사과팩,">
              <a:extLst>
                <a:ext uri="{FF2B5EF4-FFF2-40B4-BE49-F238E27FC236}">
                  <a16:creationId xmlns:a16="http://schemas.microsoft.com/office/drawing/2014/main" id="{28EDDACA-2B8C-4E8F-8115-E70BE70FD9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사과다이어트, 사과팩,">
              <a:extLst>
                <a:ext uri="{FF2B5EF4-FFF2-40B4-BE49-F238E27FC236}">
                  <a16:creationId xmlns:a16="http://schemas.microsoft.com/office/drawing/2014/main" id="{19F2A5D3-941F-4592-B3D7-1171EACA5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사과다이어트, 사과팩,">
              <a:extLst>
                <a:ext uri="{FF2B5EF4-FFF2-40B4-BE49-F238E27FC236}">
                  <a16:creationId xmlns:a16="http://schemas.microsoft.com/office/drawing/2014/main" id="{3327CB2F-07C2-42C4-92F7-6867AABECE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B63E5E1D-2741-4B06-97C9-673AFB63D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28353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5" name="Shape 147">
            <a:extLst>
              <a:ext uri="{FF2B5EF4-FFF2-40B4-BE49-F238E27FC236}">
                <a16:creationId xmlns:a16="http://schemas.microsoft.com/office/drawing/2014/main" id="{209F6178-FCF7-4815-AAA5-06B6291D0026}"/>
              </a:ext>
            </a:extLst>
          </p:cNvPr>
          <p:cNvSpPr txBox="1"/>
          <p:nvPr/>
        </p:nvSpPr>
        <p:spPr>
          <a:xfrm>
            <a:off x="2535478" y="3327532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57628601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전통적인 </a:t>
            </a:r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https://www.nvidia.co.kr/content/apac/event/kr/deep-learning-day-2017/dli-1/Image_Classification_with_DIGITS_hryu.pdf</a:t>
            </a:r>
            <a:endParaRPr lang="en" sz="6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BD4E8C4B-0D41-4412-BEDC-3FF486CCE1C7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67" name="Picture 2" descr="사과다이어트, 사과팩,">
              <a:extLst>
                <a:ext uri="{FF2B5EF4-FFF2-40B4-BE49-F238E27FC236}">
                  <a16:creationId xmlns:a16="http://schemas.microsoft.com/office/drawing/2014/main" id="{D58A11C3-B52C-436A-80B3-1E9EB787B0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사과다이어트, 사과팩,">
              <a:extLst>
                <a:ext uri="{FF2B5EF4-FFF2-40B4-BE49-F238E27FC236}">
                  <a16:creationId xmlns:a16="http://schemas.microsoft.com/office/drawing/2014/main" id="{5DF929F2-223A-49E7-943B-D4C841653B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사과다이어트, 사과팩,">
              <a:extLst>
                <a:ext uri="{FF2B5EF4-FFF2-40B4-BE49-F238E27FC236}">
                  <a16:creationId xmlns:a16="http://schemas.microsoft.com/office/drawing/2014/main" id="{4E0BF845-DE70-4219-A5EC-7E38AD3D8A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사과다이어트, 사과팩,">
              <a:extLst>
                <a:ext uri="{FF2B5EF4-FFF2-40B4-BE49-F238E27FC236}">
                  <a16:creationId xmlns:a16="http://schemas.microsoft.com/office/drawing/2014/main" id="{9EEC53D7-5926-453C-938C-CF82D6A48C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사과다이어트, 사과팩,">
              <a:extLst>
                <a:ext uri="{FF2B5EF4-FFF2-40B4-BE49-F238E27FC236}">
                  <a16:creationId xmlns:a16="http://schemas.microsoft.com/office/drawing/2014/main" id="{29F67736-049B-412F-954B-2E9BA0A11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AAB54584-AD9C-4654-B692-2E10CD2F11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사과다이어트, 사과팩,">
              <a:extLst>
                <a:ext uri="{FF2B5EF4-FFF2-40B4-BE49-F238E27FC236}">
                  <a16:creationId xmlns:a16="http://schemas.microsoft.com/office/drawing/2014/main" id="{088407D7-83B9-441D-9937-B3A09EC4F7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597535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5" name="Shape 147">
            <a:extLst>
              <a:ext uri="{FF2B5EF4-FFF2-40B4-BE49-F238E27FC236}">
                <a16:creationId xmlns:a16="http://schemas.microsoft.com/office/drawing/2014/main" id="{209F6178-FCF7-4815-AAA5-06B6291D0026}"/>
              </a:ext>
            </a:extLst>
          </p:cNvPr>
          <p:cNvSpPr txBox="1"/>
          <p:nvPr/>
        </p:nvSpPr>
        <p:spPr>
          <a:xfrm>
            <a:off x="2535478" y="3327532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535312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ko-KR" altLang="en-US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FD7AB6BE-61F4-44B9-8C35-50D524A2EC55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70" name="Picture 2" descr="사과다이어트, 사과팩,">
              <a:extLst>
                <a:ext uri="{FF2B5EF4-FFF2-40B4-BE49-F238E27FC236}">
                  <a16:creationId xmlns:a16="http://schemas.microsoft.com/office/drawing/2014/main" id="{5F60DE1A-AB60-499E-9113-C11D7123A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사과다이어트, 사과팩,">
              <a:extLst>
                <a:ext uri="{FF2B5EF4-FFF2-40B4-BE49-F238E27FC236}">
                  <a16:creationId xmlns:a16="http://schemas.microsoft.com/office/drawing/2014/main" id="{F802F381-1547-43AB-A414-289F6E5BA7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사과다이어트, 사과팩,">
              <a:extLst>
                <a:ext uri="{FF2B5EF4-FFF2-40B4-BE49-F238E27FC236}">
                  <a16:creationId xmlns:a16="http://schemas.microsoft.com/office/drawing/2014/main" id="{E175C5D1-33F3-48A5-ACC8-DEB82F191A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C9B5B2EC-719C-4EA6-929C-EDEE61F181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사과다이어트, 사과팩,">
              <a:extLst>
                <a:ext uri="{FF2B5EF4-FFF2-40B4-BE49-F238E27FC236}">
                  <a16:creationId xmlns:a16="http://schemas.microsoft.com/office/drawing/2014/main" id="{5E77CD88-C71E-49A5-9C09-03E694404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사과다이어트, 사과팩,">
              <a:extLst>
                <a:ext uri="{FF2B5EF4-FFF2-40B4-BE49-F238E27FC236}">
                  <a16:creationId xmlns:a16="http://schemas.microsoft.com/office/drawing/2014/main" id="{502D0057-C650-4191-BA84-211FBF52F9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사과다이어트, 사과팩,">
              <a:extLst>
                <a:ext uri="{FF2B5EF4-FFF2-40B4-BE49-F238E27FC236}">
                  <a16:creationId xmlns:a16="http://schemas.microsoft.com/office/drawing/2014/main" id="{13949F33-E0E3-4724-B057-86C5B2C7EB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F7EFE0EC-D78A-4942-A989-0264D9174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597535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9" name="Shape 147">
            <a:extLst>
              <a:ext uri="{FF2B5EF4-FFF2-40B4-BE49-F238E27FC236}">
                <a16:creationId xmlns:a16="http://schemas.microsoft.com/office/drawing/2014/main" id="{BB2ADCF3-226A-4A4F-A222-A2CECB760DB5}"/>
              </a:ext>
            </a:extLst>
          </p:cNvPr>
          <p:cNvSpPr txBox="1"/>
          <p:nvPr/>
        </p:nvSpPr>
        <p:spPr>
          <a:xfrm>
            <a:off x="4195073" y="4685123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17155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F43A51CB-6A1F-4318-850A-8B40DFE1DF0C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70" name="Picture 2" descr="사과다이어트, 사과팩,">
              <a:extLst>
                <a:ext uri="{FF2B5EF4-FFF2-40B4-BE49-F238E27FC236}">
                  <a16:creationId xmlns:a16="http://schemas.microsoft.com/office/drawing/2014/main" id="{D97D1DC1-8BEE-4933-9BB5-2CA1274622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사과다이어트, 사과팩,">
              <a:extLst>
                <a:ext uri="{FF2B5EF4-FFF2-40B4-BE49-F238E27FC236}">
                  <a16:creationId xmlns:a16="http://schemas.microsoft.com/office/drawing/2014/main" id="{31C8DA1B-BA06-4F2F-8723-DF2178AEC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사과다이어트, 사과팩,">
              <a:extLst>
                <a:ext uri="{FF2B5EF4-FFF2-40B4-BE49-F238E27FC236}">
                  <a16:creationId xmlns:a16="http://schemas.microsoft.com/office/drawing/2014/main" id="{9E9B5EB9-DF31-4151-8C12-AABCEA62A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99465FF0-95B7-4438-A896-7E5BAB790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사과다이어트, 사과팩,">
              <a:extLst>
                <a:ext uri="{FF2B5EF4-FFF2-40B4-BE49-F238E27FC236}">
                  <a16:creationId xmlns:a16="http://schemas.microsoft.com/office/drawing/2014/main" id="{ED33FBFB-A267-47C8-8017-E8695EB122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사과다이어트, 사과팩,">
              <a:extLst>
                <a:ext uri="{FF2B5EF4-FFF2-40B4-BE49-F238E27FC236}">
                  <a16:creationId xmlns:a16="http://schemas.microsoft.com/office/drawing/2014/main" id="{1C7498A9-3ECC-46A2-84CA-70E72147B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E226070E-176B-4AA8-8000-62719FCB43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사과다이어트, 사과팩,">
              <a:extLst>
                <a:ext uri="{FF2B5EF4-FFF2-40B4-BE49-F238E27FC236}">
                  <a16:creationId xmlns:a16="http://schemas.microsoft.com/office/drawing/2014/main" id="{FD48A945-4EFA-4656-BF2E-AE2024AF76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82" name="Shape 147">
            <a:extLst>
              <a:ext uri="{FF2B5EF4-FFF2-40B4-BE49-F238E27FC236}">
                <a16:creationId xmlns:a16="http://schemas.microsoft.com/office/drawing/2014/main" id="{91ACD42C-6A87-45AE-A893-B206A0E0C800}"/>
              </a:ext>
            </a:extLst>
          </p:cNvPr>
          <p:cNvSpPr txBox="1"/>
          <p:nvPr/>
        </p:nvSpPr>
        <p:spPr>
          <a:xfrm>
            <a:off x="4195073" y="4685123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2117109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55AE4B-9FEC-4823-AA21-A00B32BE8187}"/>
              </a:ext>
            </a:extLst>
          </p:cNvPr>
          <p:cNvGrpSpPr/>
          <p:nvPr/>
        </p:nvGrpSpPr>
        <p:grpSpPr>
          <a:xfrm>
            <a:off x="575865" y="3738030"/>
            <a:ext cx="6125964" cy="1230038"/>
            <a:chOff x="1153401" y="4317177"/>
            <a:chExt cx="8167952" cy="1640050"/>
          </a:xfrm>
        </p:grpSpPr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20DC6338-F430-4BA0-B54D-8BCDC16CA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사과다이어트, 사과팩,">
              <a:extLst>
                <a:ext uri="{FF2B5EF4-FFF2-40B4-BE49-F238E27FC236}">
                  <a16:creationId xmlns:a16="http://schemas.microsoft.com/office/drawing/2014/main" id="{F2FA2FE9-CFED-4DC2-8925-790630C50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사과다이어트, 사과팩,">
              <a:extLst>
                <a:ext uri="{FF2B5EF4-FFF2-40B4-BE49-F238E27FC236}">
                  <a16:creationId xmlns:a16="http://schemas.microsoft.com/office/drawing/2014/main" id="{CE17A7DA-0EDA-4B40-8CEB-F271B1053D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사과다이어트, 사과팩,">
              <a:extLst>
                <a:ext uri="{FF2B5EF4-FFF2-40B4-BE49-F238E27FC236}">
                  <a16:creationId xmlns:a16="http://schemas.microsoft.com/office/drawing/2014/main" id="{76C2E4DE-A06C-4E4F-8CEE-A00D4059B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사과다이어트, 사과팩,">
              <a:extLst>
                <a:ext uri="{FF2B5EF4-FFF2-40B4-BE49-F238E27FC236}">
                  <a16:creationId xmlns:a16="http://schemas.microsoft.com/office/drawing/2014/main" id="{7ECC692C-739A-4CDD-9148-E39711EE1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사과다이어트, 사과팩,">
              <a:extLst>
                <a:ext uri="{FF2B5EF4-FFF2-40B4-BE49-F238E27FC236}">
                  <a16:creationId xmlns:a16="http://schemas.microsoft.com/office/drawing/2014/main" id="{18A7DB35-1053-4677-B636-9B9415EB4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사과다이어트, 사과팩,">
              <a:extLst>
                <a:ext uri="{FF2B5EF4-FFF2-40B4-BE49-F238E27FC236}">
                  <a16:creationId xmlns:a16="http://schemas.microsoft.com/office/drawing/2014/main" id="{B0F6DE47-88D0-416E-9453-2FE0758427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사과다이어트, 사과팩,">
              <a:extLst>
                <a:ext uri="{FF2B5EF4-FFF2-40B4-BE49-F238E27FC236}">
                  <a16:creationId xmlns:a16="http://schemas.microsoft.com/office/drawing/2014/main" id="{0A8FBE1A-CE17-42FD-B4B1-721C409F5D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8A9EC9FE-2338-469A-983D-0A485300C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74" name="Shape 147">
            <a:extLst>
              <a:ext uri="{FF2B5EF4-FFF2-40B4-BE49-F238E27FC236}">
                <a16:creationId xmlns:a16="http://schemas.microsoft.com/office/drawing/2014/main" id="{D0F62FF6-BFB3-41D0-A488-632DB6F2C38D}"/>
              </a:ext>
            </a:extLst>
          </p:cNvPr>
          <p:cNvSpPr txBox="1"/>
          <p:nvPr/>
        </p:nvSpPr>
        <p:spPr>
          <a:xfrm>
            <a:off x="2797885" y="4177686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200" b="1" dirty="0"/>
              <a:t>안</a:t>
            </a:r>
            <a:r>
              <a:rPr lang="en" sz="120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5560562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0961B71-5ECC-4BBE-AE04-C743B3215D6C}"/>
              </a:ext>
            </a:extLst>
          </p:cNvPr>
          <p:cNvGrpSpPr/>
          <p:nvPr/>
        </p:nvGrpSpPr>
        <p:grpSpPr>
          <a:xfrm>
            <a:off x="575865" y="3738030"/>
            <a:ext cx="6125964" cy="1230038"/>
            <a:chOff x="1153401" y="4317177"/>
            <a:chExt cx="8167952" cy="1640050"/>
          </a:xfrm>
        </p:grpSpPr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5E8BDB72-BDAA-4E8F-AE6C-4D662D7743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사과다이어트, 사과팩,">
              <a:extLst>
                <a:ext uri="{FF2B5EF4-FFF2-40B4-BE49-F238E27FC236}">
                  <a16:creationId xmlns:a16="http://schemas.microsoft.com/office/drawing/2014/main" id="{6F6B3749-789B-4CC2-B1EF-5902D934FC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사과다이어트, 사과팩,">
              <a:extLst>
                <a:ext uri="{FF2B5EF4-FFF2-40B4-BE49-F238E27FC236}">
                  <a16:creationId xmlns:a16="http://schemas.microsoft.com/office/drawing/2014/main" id="{989351F0-E022-4424-9A4A-34318FB092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사과다이어트, 사과팩,">
              <a:extLst>
                <a:ext uri="{FF2B5EF4-FFF2-40B4-BE49-F238E27FC236}">
                  <a16:creationId xmlns:a16="http://schemas.microsoft.com/office/drawing/2014/main" id="{5C32006F-AD6A-4469-AF29-AF20448BC7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사과다이어트, 사과팩,">
              <a:extLst>
                <a:ext uri="{FF2B5EF4-FFF2-40B4-BE49-F238E27FC236}">
                  <a16:creationId xmlns:a16="http://schemas.microsoft.com/office/drawing/2014/main" id="{1BCFFD62-32A6-4B09-A249-BF47D8590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사과다이어트, 사과팩,">
              <a:extLst>
                <a:ext uri="{FF2B5EF4-FFF2-40B4-BE49-F238E27FC236}">
                  <a16:creationId xmlns:a16="http://schemas.microsoft.com/office/drawing/2014/main" id="{60D51291-B56A-4633-8B68-C200FFE55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사과다이어트, 사과팩,">
              <a:extLst>
                <a:ext uri="{FF2B5EF4-FFF2-40B4-BE49-F238E27FC236}">
                  <a16:creationId xmlns:a16="http://schemas.microsoft.com/office/drawing/2014/main" id="{F00DD516-094B-4458-AA01-57D9BE6582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사과다이어트, 사과팩,">
              <a:extLst>
                <a:ext uri="{FF2B5EF4-FFF2-40B4-BE49-F238E27FC236}">
                  <a16:creationId xmlns:a16="http://schemas.microsoft.com/office/drawing/2014/main" id="{67EEE3CF-B9AF-4767-B4D8-18B27A8BD7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B9AC18B-B951-4706-8242-019085A38DFC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96" name="Picture 2" descr="사과다이어트, 사과팩,">
                <a:extLst>
                  <a:ext uri="{FF2B5EF4-FFF2-40B4-BE49-F238E27FC236}">
                    <a16:creationId xmlns:a16="http://schemas.microsoft.com/office/drawing/2014/main" id="{B4326F20-3320-4D27-A8B4-E20AF4602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사과다이어트, 사과팩,">
                <a:extLst>
                  <a:ext uri="{FF2B5EF4-FFF2-40B4-BE49-F238E27FC236}">
                    <a16:creationId xmlns:a16="http://schemas.microsoft.com/office/drawing/2014/main" id="{92C9EA3D-8B03-4EF1-98BA-242B3BD6F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5" name="Picture 2" descr="사과다이어트, 사과팩,">
              <a:extLst>
                <a:ext uri="{FF2B5EF4-FFF2-40B4-BE49-F238E27FC236}">
                  <a16:creationId xmlns:a16="http://schemas.microsoft.com/office/drawing/2014/main" id="{D7F58A01-CC2C-4720-B13B-F790C870CF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65F5739-93F0-4B3D-8FB8-128113F74352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61A47856-32E8-4B67-ACE0-AB2DA31F95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사과다이어트, 사과팩,">
              <a:extLst>
                <a:ext uri="{FF2B5EF4-FFF2-40B4-BE49-F238E27FC236}">
                  <a16:creationId xmlns:a16="http://schemas.microsoft.com/office/drawing/2014/main" id="{2CC5309B-530F-452F-A8DE-74C0DB18E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사과다이어트, 사과팩,">
              <a:extLst>
                <a:ext uri="{FF2B5EF4-FFF2-40B4-BE49-F238E27FC236}">
                  <a16:creationId xmlns:a16="http://schemas.microsoft.com/office/drawing/2014/main" id="{89F2A141-84E2-4721-B2EC-9D5922FCB7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사과다이어트, 사과팩,">
              <a:extLst>
                <a:ext uri="{FF2B5EF4-FFF2-40B4-BE49-F238E27FC236}">
                  <a16:creationId xmlns:a16="http://schemas.microsoft.com/office/drawing/2014/main" id="{E7677BF4-5698-477E-BC92-2E8AE19C5E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4365D3C0-E9BE-4F7D-A7BD-467F6B67A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사과다이어트, 사과팩,">
              <a:extLst>
                <a:ext uri="{FF2B5EF4-FFF2-40B4-BE49-F238E27FC236}">
                  <a16:creationId xmlns:a16="http://schemas.microsoft.com/office/drawing/2014/main" id="{46EE7A3B-25AA-43A8-92B5-A7207E998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사과다이어트, 사과팩,">
              <a:extLst>
                <a:ext uri="{FF2B5EF4-FFF2-40B4-BE49-F238E27FC236}">
                  <a16:creationId xmlns:a16="http://schemas.microsoft.com/office/drawing/2014/main" id="{A7AC350C-20D9-48A5-A1F3-A35D68105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B9C7F82-3FD0-4322-B1F1-9C23A5D8A2E4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83" name="Picture 2" descr="사과다이어트, 사과팩,">
                <a:extLst>
                  <a:ext uri="{FF2B5EF4-FFF2-40B4-BE49-F238E27FC236}">
                    <a16:creationId xmlns:a16="http://schemas.microsoft.com/office/drawing/2014/main" id="{C7D910D6-D5B0-4150-B607-B9992FF4DB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2" descr="사과다이어트, 사과팩,">
                <a:extLst>
                  <a:ext uri="{FF2B5EF4-FFF2-40B4-BE49-F238E27FC236}">
                    <a16:creationId xmlns:a16="http://schemas.microsoft.com/office/drawing/2014/main" id="{873BB79B-597E-40DB-ACF2-601397544B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" name="Picture 2" descr="사과다이어트, 사과팩,">
              <a:extLst>
                <a:ext uri="{FF2B5EF4-FFF2-40B4-BE49-F238E27FC236}">
                  <a16:creationId xmlns:a16="http://schemas.microsoft.com/office/drawing/2014/main" id="{390A66E8-9896-4480-AC8E-B5E2A935A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99" name="Shape 142">
            <a:extLst>
              <a:ext uri="{FF2B5EF4-FFF2-40B4-BE49-F238E27FC236}">
                <a16:creationId xmlns:a16="http://schemas.microsoft.com/office/drawing/2014/main" id="{10CAC928-94CC-436A-A1CE-FF84FAD1911B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sp>
        <p:nvSpPr>
          <p:cNvPr id="100" name="Shape 147">
            <a:extLst>
              <a:ext uri="{FF2B5EF4-FFF2-40B4-BE49-F238E27FC236}">
                <a16:creationId xmlns:a16="http://schemas.microsoft.com/office/drawing/2014/main" id="{D0268CA6-F268-48EE-A962-4D117AA01437}"/>
              </a:ext>
            </a:extLst>
          </p:cNvPr>
          <p:cNvSpPr txBox="1"/>
          <p:nvPr/>
        </p:nvSpPr>
        <p:spPr>
          <a:xfrm>
            <a:off x="1176998" y="3943496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200" b="1" dirty="0"/>
              <a:t>안</a:t>
            </a:r>
            <a:endParaRPr lang="en-US" altLang="ko-KR" sz="1200" b="1" dirty="0"/>
          </a:p>
          <a:p>
            <a:pPr algn="ctr"/>
            <a:r>
              <a:rPr lang="en" sz="120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6093840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https://arxiv.org/pdf/1411.4038.pdf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https://arxiv.org/pdf/1505.04366.pdf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/>
              <a:t> 다음 연산때 그 상태가 입력으로 사용된다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/>
              <a:t>일때와 두번째 </a:t>
            </a:r>
            <a:r>
              <a:rPr kumimoji="1" lang="en-US" altLang="ko-KR" dirty="0"/>
              <a:t>l</a:t>
            </a:r>
            <a:r>
              <a:rPr kumimoji="1" lang="ko-KR" altLang="en-US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DCDB2A4D-7197-40EE-8F8E-BEC8374370BD}"/>
              </a:ext>
            </a:extLst>
          </p:cNvPr>
          <p:cNvGrpSpPr/>
          <p:nvPr/>
        </p:nvGrpSpPr>
        <p:grpSpPr>
          <a:xfrm>
            <a:off x="575866" y="3738030"/>
            <a:ext cx="7297022" cy="1230038"/>
            <a:chOff x="1153401" y="4317177"/>
            <a:chExt cx="9729363" cy="1640050"/>
          </a:xfrm>
        </p:grpSpPr>
        <p:pic>
          <p:nvPicPr>
            <p:cNvPr id="79" name="Picture 2" descr="사과다이어트, 사과팩,">
              <a:extLst>
                <a:ext uri="{FF2B5EF4-FFF2-40B4-BE49-F238E27FC236}">
                  <a16:creationId xmlns:a16="http://schemas.microsoft.com/office/drawing/2014/main" id="{FD33B6A0-F4A7-47D1-BACD-71017FD447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사과다이어트, 사과팩,">
              <a:extLst>
                <a:ext uri="{FF2B5EF4-FFF2-40B4-BE49-F238E27FC236}">
                  <a16:creationId xmlns:a16="http://schemas.microsoft.com/office/drawing/2014/main" id="{709B763A-104C-4054-BE59-C4F74CD12D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사과다이어트, 사과팩,">
              <a:extLst>
                <a:ext uri="{FF2B5EF4-FFF2-40B4-BE49-F238E27FC236}">
                  <a16:creationId xmlns:a16="http://schemas.microsoft.com/office/drawing/2014/main" id="{27C4E5FA-A3F1-4CE7-BA6B-3CBF2DC15F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사과다이어트, 사과팩,">
              <a:extLst>
                <a:ext uri="{FF2B5EF4-FFF2-40B4-BE49-F238E27FC236}">
                  <a16:creationId xmlns:a16="http://schemas.microsoft.com/office/drawing/2014/main" id="{ECC7CAA8-1C27-48D5-90D3-CE81F8BBDF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사과다이어트, 사과팩,">
              <a:extLst>
                <a:ext uri="{FF2B5EF4-FFF2-40B4-BE49-F238E27FC236}">
                  <a16:creationId xmlns:a16="http://schemas.microsoft.com/office/drawing/2014/main" id="{025D185A-E5F3-42B0-BDDF-A6152A440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사과다이어트, 사과팩,">
              <a:extLst>
                <a:ext uri="{FF2B5EF4-FFF2-40B4-BE49-F238E27FC236}">
                  <a16:creationId xmlns:a16="http://schemas.microsoft.com/office/drawing/2014/main" id="{1C6038CB-70AD-4848-9111-5B3A1771BF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사과다이어트, 사과팩,">
              <a:extLst>
                <a:ext uri="{FF2B5EF4-FFF2-40B4-BE49-F238E27FC236}">
                  <a16:creationId xmlns:a16="http://schemas.microsoft.com/office/drawing/2014/main" id="{34217431-9E4A-4260-B336-E3CDB6C065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51FA2D53-73BB-4448-A970-62EEA90616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사과다이어트, 사과팩,">
              <a:extLst>
                <a:ext uri="{FF2B5EF4-FFF2-40B4-BE49-F238E27FC236}">
                  <a16:creationId xmlns:a16="http://schemas.microsoft.com/office/drawing/2014/main" id="{59BFF7EA-6A97-482F-99B3-DD2A32BCD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04CBA170-C0BF-4DC1-B1AA-3781E616FDCB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91" name="Picture 2" descr="사과다이어트, 사과팩,">
                <a:extLst>
                  <a:ext uri="{FF2B5EF4-FFF2-40B4-BE49-F238E27FC236}">
                    <a16:creationId xmlns:a16="http://schemas.microsoft.com/office/drawing/2014/main" id="{395A7E84-4C75-4C4A-A5AD-C0E0D9D8FB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2" descr="사과다이어트, 사과팩,">
                <a:extLst>
                  <a:ext uri="{FF2B5EF4-FFF2-40B4-BE49-F238E27FC236}">
                    <a16:creationId xmlns:a16="http://schemas.microsoft.com/office/drawing/2014/main" id="{C18C1673-C37B-488A-84AE-5D508D5F1B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Picture 2" descr="사과다이어트, 사과팩,">
              <a:extLst>
                <a:ext uri="{FF2B5EF4-FFF2-40B4-BE49-F238E27FC236}">
                  <a16:creationId xmlns:a16="http://schemas.microsoft.com/office/drawing/2014/main" id="{AD25FE8F-A65B-4B76-A9C6-5E2366989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78" name="Shape 147">
            <a:extLst>
              <a:ext uri="{FF2B5EF4-FFF2-40B4-BE49-F238E27FC236}">
                <a16:creationId xmlns:a16="http://schemas.microsoft.com/office/drawing/2014/main" id="{F143C0A3-03B9-45AF-8A6F-9BA0DA3877E1}"/>
              </a:ext>
            </a:extLst>
          </p:cNvPr>
          <p:cNvSpPr txBox="1"/>
          <p:nvPr/>
        </p:nvSpPr>
        <p:spPr>
          <a:xfrm>
            <a:off x="6845729" y="3537782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1245274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9F5981C5-B2B1-4876-8729-FB1DE4DB5667}"/>
              </a:ext>
            </a:extLst>
          </p:cNvPr>
          <p:cNvGrpSpPr/>
          <p:nvPr/>
        </p:nvGrpSpPr>
        <p:grpSpPr>
          <a:xfrm>
            <a:off x="575866" y="3232827"/>
            <a:ext cx="7297022" cy="1735241"/>
            <a:chOff x="1153401" y="3643572"/>
            <a:chExt cx="9729363" cy="2313655"/>
          </a:xfrm>
        </p:grpSpPr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5E439B62-85EF-4BA8-B90F-A36D1E6555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사과다이어트, 사과팩,">
              <a:extLst>
                <a:ext uri="{FF2B5EF4-FFF2-40B4-BE49-F238E27FC236}">
                  <a16:creationId xmlns:a16="http://schemas.microsoft.com/office/drawing/2014/main" id="{CDE077A3-4A9A-4567-89C3-564217F115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사과다이어트, 사과팩,">
              <a:extLst>
                <a:ext uri="{FF2B5EF4-FFF2-40B4-BE49-F238E27FC236}">
                  <a16:creationId xmlns:a16="http://schemas.microsoft.com/office/drawing/2014/main" id="{2B20A9E2-F23F-40B1-99C1-E15D94E816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사과다이어트, 사과팩,">
              <a:extLst>
                <a:ext uri="{FF2B5EF4-FFF2-40B4-BE49-F238E27FC236}">
                  <a16:creationId xmlns:a16="http://schemas.microsoft.com/office/drawing/2014/main" id="{C5A5C3BF-7FC1-4684-985A-B578754626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사과다이어트, 사과팩,">
              <a:extLst>
                <a:ext uri="{FF2B5EF4-FFF2-40B4-BE49-F238E27FC236}">
                  <a16:creationId xmlns:a16="http://schemas.microsoft.com/office/drawing/2014/main" id="{9FC4D25B-94D9-4E7C-8538-B020A9224F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사과다이어트, 사과팩,">
              <a:extLst>
                <a:ext uri="{FF2B5EF4-FFF2-40B4-BE49-F238E27FC236}">
                  <a16:creationId xmlns:a16="http://schemas.microsoft.com/office/drawing/2014/main" id="{2F6525F7-3DD2-4EF6-A7EA-2D40B61B6E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사과다이어트, 사과팩,">
              <a:extLst>
                <a:ext uri="{FF2B5EF4-FFF2-40B4-BE49-F238E27FC236}">
                  <a16:creationId xmlns:a16="http://schemas.microsoft.com/office/drawing/2014/main" id="{FD0F4375-AC54-4EF0-9B48-0A97B1CD0A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사과다이어트, 사과팩,">
              <a:extLst>
                <a:ext uri="{FF2B5EF4-FFF2-40B4-BE49-F238E27FC236}">
                  <a16:creationId xmlns:a16="http://schemas.microsoft.com/office/drawing/2014/main" id="{C2AF59EF-541A-4A66-AF67-AE744ED91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사과다이어트, 사과팩,">
              <a:extLst>
                <a:ext uri="{FF2B5EF4-FFF2-40B4-BE49-F238E27FC236}">
                  <a16:creationId xmlns:a16="http://schemas.microsoft.com/office/drawing/2014/main" id="{757D2D28-A98F-4C11-ADBB-25534B35C2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2DF01D7-8051-4CE6-8418-BAED3AA3BA09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01" name="Picture 2" descr="사과다이어트, 사과팩,">
                <a:extLst>
                  <a:ext uri="{FF2B5EF4-FFF2-40B4-BE49-F238E27FC236}">
                    <a16:creationId xmlns:a16="http://schemas.microsoft.com/office/drawing/2014/main" id="{69EB832B-F668-496B-9386-0118A1EAB0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2" descr="사과다이어트, 사과팩,">
                <a:extLst>
                  <a:ext uri="{FF2B5EF4-FFF2-40B4-BE49-F238E27FC236}">
                    <a16:creationId xmlns:a16="http://schemas.microsoft.com/office/drawing/2014/main" id="{E40F74E9-A049-49FB-BF59-B67A4BF2C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E334D53-F526-4900-9FA3-739DFA881E5D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99" name="Picture 2" descr="사과다이어트, 사과팩,">
                <a:extLst>
                  <a:ext uri="{FF2B5EF4-FFF2-40B4-BE49-F238E27FC236}">
                    <a16:creationId xmlns:a16="http://schemas.microsoft.com/office/drawing/2014/main" id="{B7F80A9C-C89C-46BD-A1F4-76C28F99D2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 descr="사과다이어트, 사과팩,">
                <a:extLst>
                  <a:ext uri="{FF2B5EF4-FFF2-40B4-BE49-F238E27FC236}">
                    <a16:creationId xmlns:a16="http://schemas.microsoft.com/office/drawing/2014/main" id="{32D6863E-707C-4828-A047-BB905C9DE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8" name="Picture 2" descr="사과다이어트, 사과팩,">
              <a:extLst>
                <a:ext uri="{FF2B5EF4-FFF2-40B4-BE49-F238E27FC236}">
                  <a16:creationId xmlns:a16="http://schemas.microsoft.com/office/drawing/2014/main" id="{DE4AE644-D26C-4F61-AED3-AB0CB3B01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78" name="Shape 147">
            <a:extLst>
              <a:ext uri="{FF2B5EF4-FFF2-40B4-BE49-F238E27FC236}">
                <a16:creationId xmlns:a16="http://schemas.microsoft.com/office/drawing/2014/main" id="{F143C0A3-03B9-45AF-8A6F-9BA0DA3877E1}"/>
              </a:ext>
            </a:extLst>
          </p:cNvPr>
          <p:cNvSpPr txBox="1"/>
          <p:nvPr/>
        </p:nvSpPr>
        <p:spPr>
          <a:xfrm>
            <a:off x="5300185" y="2929385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61821229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15495937-76F3-431F-AEB7-E47D79E9BA69}"/>
              </a:ext>
            </a:extLst>
          </p:cNvPr>
          <p:cNvGrpSpPr/>
          <p:nvPr/>
        </p:nvGrpSpPr>
        <p:grpSpPr>
          <a:xfrm>
            <a:off x="575866" y="3107762"/>
            <a:ext cx="7297022" cy="1860306"/>
            <a:chOff x="1153401" y="3476819"/>
            <a:chExt cx="9729363" cy="2480408"/>
          </a:xfrm>
        </p:grpSpPr>
        <p:pic>
          <p:nvPicPr>
            <p:cNvPr id="90" name="Picture 2" descr="사과다이어트, 사과팩,">
              <a:extLst>
                <a:ext uri="{FF2B5EF4-FFF2-40B4-BE49-F238E27FC236}">
                  <a16:creationId xmlns:a16="http://schemas.microsoft.com/office/drawing/2014/main" id="{C69944ED-7ABB-4764-AEA3-AF1ED0F3D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사과다이어트, 사과팩,">
              <a:extLst>
                <a:ext uri="{FF2B5EF4-FFF2-40B4-BE49-F238E27FC236}">
                  <a16:creationId xmlns:a16="http://schemas.microsoft.com/office/drawing/2014/main" id="{C3762253-EA0B-4CB5-96F8-DC41EE9175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사과다이어트, 사과팩,">
              <a:extLst>
                <a:ext uri="{FF2B5EF4-FFF2-40B4-BE49-F238E27FC236}">
                  <a16:creationId xmlns:a16="http://schemas.microsoft.com/office/drawing/2014/main" id="{E88DFE86-4655-441A-9BC6-ACAA80805E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사과다이어트, 사과팩,">
              <a:extLst>
                <a:ext uri="{FF2B5EF4-FFF2-40B4-BE49-F238E27FC236}">
                  <a16:creationId xmlns:a16="http://schemas.microsoft.com/office/drawing/2014/main" id="{AC51A702-16FB-46C4-91EE-A2C237BE4F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사과다이어트, 사과팩,">
              <a:extLst>
                <a:ext uri="{FF2B5EF4-FFF2-40B4-BE49-F238E27FC236}">
                  <a16:creationId xmlns:a16="http://schemas.microsoft.com/office/drawing/2014/main" id="{8084BED6-1CCC-47A5-A567-C140C960BF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사과다이어트, 사과팩,">
              <a:extLst>
                <a:ext uri="{FF2B5EF4-FFF2-40B4-BE49-F238E27FC236}">
                  <a16:creationId xmlns:a16="http://schemas.microsoft.com/office/drawing/2014/main" id="{470BFDDD-77CD-42F3-B269-4C756A048E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사과다이어트, 사과팩,">
              <a:extLst>
                <a:ext uri="{FF2B5EF4-FFF2-40B4-BE49-F238E27FC236}">
                  <a16:creationId xmlns:a16="http://schemas.microsoft.com/office/drawing/2014/main" id="{81F8D7AB-D9FD-4FE4-8195-13204A67EF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사과다이어트, 사과팩,">
              <a:extLst>
                <a:ext uri="{FF2B5EF4-FFF2-40B4-BE49-F238E27FC236}">
                  <a16:creationId xmlns:a16="http://schemas.microsoft.com/office/drawing/2014/main" id="{F0911C3F-4579-4259-897B-40DC8C2255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사과다이어트, 사과팩,">
              <a:extLst>
                <a:ext uri="{FF2B5EF4-FFF2-40B4-BE49-F238E27FC236}">
                  <a16:creationId xmlns:a16="http://schemas.microsoft.com/office/drawing/2014/main" id="{3B556FF0-38D3-4C38-9F18-E5841035F8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사과다이어트, 사과팩,">
              <a:extLst>
                <a:ext uri="{FF2B5EF4-FFF2-40B4-BE49-F238E27FC236}">
                  <a16:creationId xmlns:a16="http://schemas.microsoft.com/office/drawing/2014/main" id="{8135EAB0-4CD1-4701-BB6A-73363111C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426FEA7A-D53E-4859-B93B-488861F2180A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08" name="Picture 2" descr="사과다이어트, 사과팩,">
                <a:extLst>
                  <a:ext uri="{FF2B5EF4-FFF2-40B4-BE49-F238E27FC236}">
                    <a16:creationId xmlns:a16="http://schemas.microsoft.com/office/drawing/2014/main" id="{BABC2D07-21D6-421A-A662-B03D8A61C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사과다이어트, 사과팩,">
                <a:extLst>
                  <a:ext uri="{FF2B5EF4-FFF2-40B4-BE49-F238E27FC236}">
                    <a16:creationId xmlns:a16="http://schemas.microsoft.com/office/drawing/2014/main" id="{00BEED0D-3C5B-4DA3-B54F-E956C97602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BA8CCC05-FEDF-440A-AAA7-D5B3116B7411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04" name="Picture 2" descr="사과다이어트, 사과팩,">
                <a:extLst>
                  <a:ext uri="{FF2B5EF4-FFF2-40B4-BE49-F238E27FC236}">
                    <a16:creationId xmlns:a16="http://schemas.microsoft.com/office/drawing/2014/main" id="{3332750C-ECAB-43B1-8336-B49259CEC5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사과다이어트, 사과팩,">
                <a:extLst>
                  <a:ext uri="{FF2B5EF4-FFF2-40B4-BE49-F238E27FC236}">
                    <a16:creationId xmlns:a16="http://schemas.microsoft.com/office/drawing/2014/main" id="{028117D5-8DD4-4A24-B316-99CBAD8FD7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" name="Picture 2" descr="사과다이어트, 사과팩,">
              <a:extLst>
                <a:ext uri="{FF2B5EF4-FFF2-40B4-BE49-F238E27FC236}">
                  <a16:creationId xmlns:a16="http://schemas.microsoft.com/office/drawing/2014/main" id="{AE307256-D24C-40B8-AAA4-FF915592FE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88" name="Shape 147">
            <a:extLst>
              <a:ext uri="{FF2B5EF4-FFF2-40B4-BE49-F238E27FC236}">
                <a16:creationId xmlns:a16="http://schemas.microsoft.com/office/drawing/2014/main" id="{C56D05EA-76F7-41AD-90B4-72928D35ADFF}"/>
              </a:ext>
            </a:extLst>
          </p:cNvPr>
          <p:cNvSpPr txBox="1"/>
          <p:nvPr/>
        </p:nvSpPr>
        <p:spPr>
          <a:xfrm>
            <a:off x="2811047" y="2713196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200" b="1" dirty="0"/>
              <a:t>안</a:t>
            </a:r>
            <a:endParaRPr lang="en-US" altLang="ko-KR" sz="1200" b="1" dirty="0"/>
          </a:p>
          <a:p>
            <a:pPr algn="ctr"/>
            <a:r>
              <a:rPr lang="en" sz="120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25835744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 : real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loss </a:t>
            </a:r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</a:t>
            </a:r>
            <a:r>
              <a:rPr kumimoji="1" lang="ko-KR" altLang="en-US" dirty="0"/>
              <a:t>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- </a:t>
            </a:r>
            <a:r>
              <a:rPr kumimoji="1" lang="en-US" altLang="ko-KR" sz="1600" dirty="0" err="1"/>
              <a:t>D_gene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0(fake)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- </a:t>
            </a:r>
            <a:r>
              <a:rPr kumimoji="1" lang="en-US" altLang="ko-KR" sz="1600" dirty="0" err="1"/>
              <a:t>D_real</a:t>
            </a:r>
            <a:r>
              <a:rPr kumimoji="1" lang="en-US" altLang="ko-KR" sz="1600" dirty="0"/>
              <a:t> + </a:t>
            </a:r>
            <a:r>
              <a:rPr kumimoji="1" lang="en-US" altLang="ko-KR" sz="1600" dirty="0" err="1"/>
              <a:t>D_gene</a:t>
            </a:r>
            <a:r>
              <a:rPr kumimoji="1" lang="en-US" altLang="ko-KR" sz="1600" dirty="0"/>
              <a:t> </a:t>
            </a:r>
            <a:endParaRPr kumimoji="1"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5BC-BEC5-44D0-A03B-84EF26295F4D}"/>
              </a:ext>
            </a:extLst>
          </p:cNvPr>
          <p:cNvSpPr txBox="1"/>
          <p:nvPr/>
        </p:nvSpPr>
        <p:spPr>
          <a:xfrm>
            <a:off x="1074972" y="3211718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61449-9C4A-4E2D-B596-B90262F1EB0D}"/>
              </a:ext>
            </a:extLst>
          </p:cNvPr>
          <p:cNvSpPr txBox="1"/>
          <p:nvPr/>
        </p:nvSpPr>
        <p:spPr>
          <a:xfrm>
            <a:off x="1092892" y="4644283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생성기는 판별기가 구별못하는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/>
              <a:t> 레이블링 데이타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-</a:t>
            </a:r>
            <a:r>
              <a:rPr kumimoji="1" lang="ko-KR" altLang="en-US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23E53889-996D-4D49-8A18-8DB7D595DBE8}"/>
              </a:ext>
            </a:extLst>
          </p:cNvPr>
          <p:cNvGrpSpPr/>
          <p:nvPr/>
        </p:nvGrpSpPr>
        <p:grpSpPr>
          <a:xfrm>
            <a:off x="575866" y="3107762"/>
            <a:ext cx="7297022" cy="1860306"/>
            <a:chOff x="1153401" y="3476819"/>
            <a:chExt cx="9729363" cy="2480408"/>
          </a:xfrm>
        </p:grpSpPr>
        <p:pic>
          <p:nvPicPr>
            <p:cNvPr id="145" name="Picture 2" descr="사과다이어트, 사과팩,">
              <a:extLst>
                <a:ext uri="{FF2B5EF4-FFF2-40B4-BE49-F238E27FC236}">
                  <a16:creationId xmlns:a16="http://schemas.microsoft.com/office/drawing/2014/main" id="{65E667E7-DB03-4AC9-A627-C1DC6109AB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2" descr="사과다이어트, 사과팩,">
              <a:extLst>
                <a:ext uri="{FF2B5EF4-FFF2-40B4-BE49-F238E27FC236}">
                  <a16:creationId xmlns:a16="http://schemas.microsoft.com/office/drawing/2014/main" id="{C276AB01-711B-4BD0-BFB3-8DC265BFC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사과다이어트, 사과팩,">
              <a:extLst>
                <a:ext uri="{FF2B5EF4-FFF2-40B4-BE49-F238E27FC236}">
                  <a16:creationId xmlns:a16="http://schemas.microsoft.com/office/drawing/2014/main" id="{D684A2CD-2B95-4B7A-B513-C48024648A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사과다이어트, 사과팩,">
              <a:extLst>
                <a:ext uri="{FF2B5EF4-FFF2-40B4-BE49-F238E27FC236}">
                  <a16:creationId xmlns:a16="http://schemas.microsoft.com/office/drawing/2014/main" id="{F333C46C-E8F9-4B0F-9102-6085978690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2" descr="사과다이어트, 사과팩,">
              <a:extLst>
                <a:ext uri="{FF2B5EF4-FFF2-40B4-BE49-F238E27FC236}">
                  <a16:creationId xmlns:a16="http://schemas.microsoft.com/office/drawing/2014/main" id="{6E934B46-74CB-4CFC-AD21-181FF8F5AD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사과다이어트, 사과팩,">
              <a:extLst>
                <a:ext uri="{FF2B5EF4-FFF2-40B4-BE49-F238E27FC236}">
                  <a16:creationId xmlns:a16="http://schemas.microsoft.com/office/drawing/2014/main" id="{922EAA7A-B308-41C6-A69B-AB9F5B4C0C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" descr="사과다이어트, 사과팩,">
              <a:extLst>
                <a:ext uri="{FF2B5EF4-FFF2-40B4-BE49-F238E27FC236}">
                  <a16:creationId xmlns:a16="http://schemas.microsoft.com/office/drawing/2014/main" id="{70E801E0-65B2-4E7A-829B-4A0D4885F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" descr="사과다이어트, 사과팩,">
              <a:extLst>
                <a:ext uri="{FF2B5EF4-FFF2-40B4-BE49-F238E27FC236}">
                  <a16:creationId xmlns:a16="http://schemas.microsoft.com/office/drawing/2014/main" id="{E96A8668-EED9-4ED9-805B-1740034A9C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2" descr="사과다이어트, 사과팩,">
              <a:extLst>
                <a:ext uri="{FF2B5EF4-FFF2-40B4-BE49-F238E27FC236}">
                  <a16:creationId xmlns:a16="http://schemas.microsoft.com/office/drawing/2014/main" id="{47EF25DE-808B-4D44-A86B-176D04F91B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2" descr="사과다이어트, 사과팩,">
              <a:extLst>
                <a:ext uri="{FF2B5EF4-FFF2-40B4-BE49-F238E27FC236}">
                  <a16:creationId xmlns:a16="http://schemas.microsoft.com/office/drawing/2014/main" id="{1AF73E73-510A-47C8-B656-3F526B680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016A55E-516F-45BA-9CB7-276AB71359EE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63" name="Picture 2" descr="사과다이어트, 사과팩,">
                <a:extLst>
                  <a:ext uri="{FF2B5EF4-FFF2-40B4-BE49-F238E27FC236}">
                    <a16:creationId xmlns:a16="http://schemas.microsoft.com/office/drawing/2014/main" id="{2E2DFC35-0641-4387-8B8F-898CE972E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2" descr="사과다이어트, 사과팩,">
                <a:extLst>
                  <a:ext uri="{FF2B5EF4-FFF2-40B4-BE49-F238E27FC236}">
                    <a16:creationId xmlns:a16="http://schemas.microsoft.com/office/drawing/2014/main" id="{D5DDE310-6E35-4372-B7BD-5FD4ECEAE1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777EF682-3C43-486B-99AE-9E0C9D884C72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61" name="Picture 2" descr="사과다이어트, 사과팩,">
                <a:extLst>
                  <a:ext uri="{FF2B5EF4-FFF2-40B4-BE49-F238E27FC236}">
                    <a16:creationId xmlns:a16="http://schemas.microsoft.com/office/drawing/2014/main" id="{771B3D46-AEB2-49F8-A83F-AC0BB0388C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2" descr="사과다이어트, 사과팩,">
                <a:extLst>
                  <a:ext uri="{FF2B5EF4-FFF2-40B4-BE49-F238E27FC236}">
                    <a16:creationId xmlns:a16="http://schemas.microsoft.com/office/drawing/2014/main" id="{40819414-91D8-42E6-AF0A-244927BFE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ECCF7009-7D09-4CDA-BDCE-9172CA31D20D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59" name="Picture 2" descr="사과다이어트, 사과팩,">
                <a:extLst>
                  <a:ext uri="{FF2B5EF4-FFF2-40B4-BE49-F238E27FC236}">
                    <a16:creationId xmlns:a16="http://schemas.microsoft.com/office/drawing/2014/main" id="{345DE5D3-CC60-4400-8C71-0C843F93C3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2" descr="사과다이어트, 사과팩,">
                <a:extLst>
                  <a:ext uri="{FF2B5EF4-FFF2-40B4-BE49-F238E27FC236}">
                    <a16:creationId xmlns:a16="http://schemas.microsoft.com/office/drawing/2014/main" id="{39E3F7E8-1A7B-461D-8283-194E047928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8" name="Picture 2" descr="사과다이어트, 사과팩,">
              <a:extLst>
                <a:ext uri="{FF2B5EF4-FFF2-40B4-BE49-F238E27FC236}">
                  <a16:creationId xmlns:a16="http://schemas.microsoft.com/office/drawing/2014/main" id="{F5779E93-99B4-4962-95DF-4AE6FF003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92" name="Shape 147">
            <a:extLst>
              <a:ext uri="{FF2B5EF4-FFF2-40B4-BE49-F238E27FC236}">
                <a16:creationId xmlns:a16="http://schemas.microsoft.com/office/drawing/2014/main" id="{6CA7A28F-CEA2-43F3-81B6-62EB51BB5FC9}"/>
              </a:ext>
            </a:extLst>
          </p:cNvPr>
          <p:cNvSpPr txBox="1"/>
          <p:nvPr/>
        </p:nvSpPr>
        <p:spPr>
          <a:xfrm>
            <a:off x="3672331" y="3371882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/>
              <a:t>익은거</a:t>
            </a:r>
          </a:p>
        </p:txBody>
      </p:sp>
      <p:sp>
        <p:nvSpPr>
          <p:cNvPr id="165" name="Shape 142">
            <a:extLst>
              <a:ext uri="{FF2B5EF4-FFF2-40B4-BE49-F238E27FC236}">
                <a16:creationId xmlns:a16="http://schemas.microsoft.com/office/drawing/2014/main" id="{F3B07A4D-2119-4205-9D48-69DE62B015AC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</p:spTree>
    <p:extLst>
      <p:ext uri="{BB962C8B-B14F-4D97-AF65-F5344CB8AC3E}">
        <p14:creationId xmlns:p14="http://schemas.microsoft.com/office/powerpoint/2010/main" val="426845615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중간점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FA5AB5A-B78E-458C-B841-C86CB5621840}"/>
              </a:ext>
            </a:extLst>
          </p:cNvPr>
          <p:cNvGrpSpPr/>
          <p:nvPr/>
        </p:nvGrpSpPr>
        <p:grpSpPr>
          <a:xfrm>
            <a:off x="546991" y="3093324"/>
            <a:ext cx="7297022" cy="1860306"/>
            <a:chOff x="1153401" y="3476819"/>
            <a:chExt cx="9729363" cy="2480408"/>
          </a:xfrm>
        </p:grpSpPr>
        <p:pic>
          <p:nvPicPr>
            <p:cNvPr id="93" name="Picture 2" descr="사과다이어트, 사과팩,">
              <a:extLst>
                <a:ext uri="{FF2B5EF4-FFF2-40B4-BE49-F238E27FC236}">
                  <a16:creationId xmlns:a16="http://schemas.microsoft.com/office/drawing/2014/main" id="{0867EF20-D81A-4B62-9E38-01CFD317D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사과다이어트, 사과팩,">
              <a:extLst>
                <a:ext uri="{FF2B5EF4-FFF2-40B4-BE49-F238E27FC236}">
                  <a16:creationId xmlns:a16="http://schemas.microsoft.com/office/drawing/2014/main" id="{6750993D-634B-482F-9553-16B9DF7813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사과다이어트, 사과팩,">
              <a:extLst>
                <a:ext uri="{FF2B5EF4-FFF2-40B4-BE49-F238E27FC236}">
                  <a16:creationId xmlns:a16="http://schemas.microsoft.com/office/drawing/2014/main" id="{E0916266-F60F-459E-B3BC-B45999F68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사과다이어트, 사과팩,">
              <a:extLst>
                <a:ext uri="{FF2B5EF4-FFF2-40B4-BE49-F238E27FC236}">
                  <a16:creationId xmlns:a16="http://schemas.microsoft.com/office/drawing/2014/main" id="{A4FECE9E-4A82-4000-ABED-13E5823142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사과다이어트, 사과팩,">
              <a:extLst>
                <a:ext uri="{FF2B5EF4-FFF2-40B4-BE49-F238E27FC236}">
                  <a16:creationId xmlns:a16="http://schemas.microsoft.com/office/drawing/2014/main" id="{4ECA56E3-BDF5-4605-9D31-15EAFC66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사과다이어트, 사과팩,">
              <a:extLst>
                <a:ext uri="{FF2B5EF4-FFF2-40B4-BE49-F238E27FC236}">
                  <a16:creationId xmlns:a16="http://schemas.microsoft.com/office/drawing/2014/main" id="{DCEE5557-2299-4656-AD9C-C671E0670B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사과다이어트, 사과팩,">
              <a:extLst>
                <a:ext uri="{FF2B5EF4-FFF2-40B4-BE49-F238E27FC236}">
                  <a16:creationId xmlns:a16="http://schemas.microsoft.com/office/drawing/2014/main" id="{50AE049C-9814-440D-9B65-7D285BAEAD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사과다이어트, 사과팩,">
              <a:extLst>
                <a:ext uri="{FF2B5EF4-FFF2-40B4-BE49-F238E27FC236}">
                  <a16:creationId xmlns:a16="http://schemas.microsoft.com/office/drawing/2014/main" id="{4A4717BA-EB09-48DE-AAC5-DD7ABC529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사과다이어트, 사과팩,">
              <a:extLst>
                <a:ext uri="{FF2B5EF4-FFF2-40B4-BE49-F238E27FC236}">
                  <a16:creationId xmlns:a16="http://schemas.microsoft.com/office/drawing/2014/main" id="{B7E8E875-38CD-47C0-87F4-CE56EA03B2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사과다이어트, 사과팩,">
              <a:extLst>
                <a:ext uri="{FF2B5EF4-FFF2-40B4-BE49-F238E27FC236}">
                  <a16:creationId xmlns:a16="http://schemas.microsoft.com/office/drawing/2014/main" id="{714D11D7-CF3B-4D42-B0E7-E49CA86A71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3748AF3-75D7-45B0-A5FE-26137284485F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45" name="Picture 2" descr="사과다이어트, 사과팩,">
                <a:extLst>
                  <a:ext uri="{FF2B5EF4-FFF2-40B4-BE49-F238E27FC236}">
                    <a16:creationId xmlns:a16="http://schemas.microsoft.com/office/drawing/2014/main" id="{267B7316-1D90-4867-B090-28D197A83E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2" descr="사과다이어트, 사과팩,">
                <a:extLst>
                  <a:ext uri="{FF2B5EF4-FFF2-40B4-BE49-F238E27FC236}">
                    <a16:creationId xmlns:a16="http://schemas.microsoft.com/office/drawing/2014/main" id="{01C75A33-256D-4DDF-8C41-F4E0F03E24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E7011330-8E5B-4469-AF74-7C8C5D91BA65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12" name="Picture 2" descr="사과다이어트, 사과팩,">
                <a:extLst>
                  <a:ext uri="{FF2B5EF4-FFF2-40B4-BE49-F238E27FC236}">
                    <a16:creationId xmlns:a16="http://schemas.microsoft.com/office/drawing/2014/main" id="{613AA087-F14D-482A-A094-A35A8014A7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2" descr="사과다이어트, 사과팩,">
                <a:extLst>
                  <a:ext uri="{FF2B5EF4-FFF2-40B4-BE49-F238E27FC236}">
                    <a16:creationId xmlns:a16="http://schemas.microsoft.com/office/drawing/2014/main" id="{25771AB5-C8AD-448C-8F7C-B2D56F2C33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EABFF6C-ED26-4874-BC34-6AA546B6F6D8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10" name="Picture 2" descr="사과다이어트, 사과팩,">
                <a:extLst>
                  <a:ext uri="{FF2B5EF4-FFF2-40B4-BE49-F238E27FC236}">
                    <a16:creationId xmlns:a16="http://schemas.microsoft.com/office/drawing/2014/main" id="{3EB2FE01-E7C5-4D08-BF14-F88F28314C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사과다이어트, 사과팩,">
                <a:extLst>
                  <a:ext uri="{FF2B5EF4-FFF2-40B4-BE49-F238E27FC236}">
                    <a16:creationId xmlns:a16="http://schemas.microsoft.com/office/drawing/2014/main" id="{2B010037-3463-46BF-A4BA-07F68EE0CD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9" name="Picture 2" descr="사과다이어트, 사과팩,">
              <a:extLst>
                <a:ext uri="{FF2B5EF4-FFF2-40B4-BE49-F238E27FC236}">
                  <a16:creationId xmlns:a16="http://schemas.microsoft.com/office/drawing/2014/main" id="{7C0AEDE7-E952-4789-8568-5A66C1DA9A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A5C442-D308-4D94-9075-D544FA640DDA}"/>
              </a:ext>
            </a:extLst>
          </p:cNvPr>
          <p:cNvSpPr txBox="1"/>
          <p:nvPr/>
        </p:nvSpPr>
        <p:spPr>
          <a:xfrm>
            <a:off x="4059108" y="2058663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찾았음</a:t>
            </a:r>
            <a:r>
              <a:rPr lang="en-US" altLang="ko-K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176633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0E6F35D-F1F4-4F9F-B4FE-E43DFBEAE2D8}"/>
              </a:ext>
            </a:extLst>
          </p:cNvPr>
          <p:cNvGrpSpPr/>
          <p:nvPr/>
        </p:nvGrpSpPr>
        <p:grpSpPr>
          <a:xfrm>
            <a:off x="545357" y="3091318"/>
            <a:ext cx="7289804" cy="1972190"/>
            <a:chOff x="765643" y="2998006"/>
            <a:chExt cx="9719738" cy="2629587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88C6E25-FADA-4CDB-8ABA-47828C70273D}"/>
                </a:ext>
              </a:extLst>
            </p:cNvPr>
            <p:cNvGrpSpPr/>
            <p:nvPr/>
          </p:nvGrpSpPr>
          <p:grpSpPr>
            <a:xfrm>
              <a:off x="765643" y="2998006"/>
              <a:ext cx="9719738" cy="2480408"/>
              <a:chOff x="1153401" y="3476819"/>
              <a:chExt cx="9719738" cy="2480408"/>
            </a:xfrm>
          </p:grpSpPr>
          <p:pic>
            <p:nvPicPr>
              <p:cNvPr id="93" name="Picture 2" descr="사과다이어트, 사과팩,">
                <a:extLst>
                  <a:ext uri="{FF2B5EF4-FFF2-40B4-BE49-F238E27FC236}">
                    <a16:creationId xmlns:a16="http://schemas.microsoft.com/office/drawing/2014/main" id="{E7B86F62-64E0-4A47-96E8-97EB3A773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9171313" y="4513544"/>
                <a:ext cx="1701826" cy="135228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 descr="사과다이어트, 사과팩,">
                <a:extLst>
                  <a:ext uri="{FF2B5EF4-FFF2-40B4-BE49-F238E27FC236}">
                    <a16:creationId xmlns:a16="http://schemas.microsoft.com/office/drawing/2014/main" id="{6F533968-20A2-49C0-B21B-2578C9388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153401" y="5006639"/>
                <a:ext cx="684124" cy="54360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" descr="사과다이어트, 사과팩,">
                <a:extLst>
                  <a:ext uri="{FF2B5EF4-FFF2-40B4-BE49-F238E27FC236}">
                    <a16:creationId xmlns:a16="http://schemas.microsoft.com/office/drawing/2014/main" id="{B4978898-210F-4314-AD75-C387032CD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7969205" y="4472195"/>
                <a:ext cx="1352148" cy="107442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 descr="사과다이어트, 사과팩,">
                <a:extLst>
                  <a:ext uri="{FF2B5EF4-FFF2-40B4-BE49-F238E27FC236}">
                    <a16:creationId xmlns:a16="http://schemas.microsoft.com/office/drawing/2014/main" id="{8332494D-1E0A-4EEC-A456-74BD959F1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938998" y="4861831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" descr="사과다이어트, 사과팩,">
                <a:extLst>
                  <a:ext uri="{FF2B5EF4-FFF2-40B4-BE49-F238E27FC236}">
                    <a16:creationId xmlns:a16="http://schemas.microsoft.com/office/drawing/2014/main" id="{53BBE9AD-5D7B-4066-8FE5-8598FE3B86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438086" y="5067480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2" descr="사과다이어트, 사과팩,">
                <a:extLst>
                  <a:ext uri="{FF2B5EF4-FFF2-40B4-BE49-F238E27FC236}">
                    <a16:creationId xmlns:a16="http://schemas.microsoft.com/office/drawing/2014/main" id="{BA344631-9A1D-4434-8649-E6954D29E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273861" y="4317177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 descr="사과다이어트, 사과팩,">
                <a:extLst>
                  <a:ext uri="{FF2B5EF4-FFF2-40B4-BE49-F238E27FC236}">
                    <a16:creationId xmlns:a16="http://schemas.microsoft.com/office/drawing/2014/main" id="{0D110599-948C-4092-847C-6C13C12D6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516697" y="5268538"/>
                <a:ext cx="718766" cy="57113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" descr="사과다이어트, 사과팩,">
                <a:extLst>
                  <a:ext uri="{FF2B5EF4-FFF2-40B4-BE49-F238E27FC236}">
                    <a16:creationId xmlns:a16="http://schemas.microsoft.com/office/drawing/2014/main" id="{61C7D1D0-D591-4B02-8D06-D5FCC57F51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16059" y="3476819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사과다이어트, 사과팩,">
                <a:extLst>
                  <a:ext uri="{FF2B5EF4-FFF2-40B4-BE49-F238E27FC236}">
                    <a16:creationId xmlns:a16="http://schemas.microsoft.com/office/drawing/2014/main" id="{4F012065-2BE0-4379-9D03-545860BACC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447787" y="5184275"/>
                <a:ext cx="972750" cy="77295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사과다이어트, 사과팩,">
                <a:extLst>
                  <a:ext uri="{FF2B5EF4-FFF2-40B4-BE49-F238E27FC236}">
                    <a16:creationId xmlns:a16="http://schemas.microsoft.com/office/drawing/2014/main" id="{B2B51933-6157-4046-B370-74655A2244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985355" y="4332417"/>
                <a:ext cx="1108548" cy="88085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E246DFC-F142-4D89-A0CB-3E438F2EC336}"/>
                  </a:ext>
                </a:extLst>
              </p:cNvPr>
              <p:cNvGrpSpPr/>
              <p:nvPr/>
            </p:nvGrpSpPr>
            <p:grpSpPr>
              <a:xfrm>
                <a:off x="7327562" y="3643572"/>
                <a:ext cx="1265008" cy="1005184"/>
                <a:chOff x="10358386" y="3772948"/>
                <a:chExt cx="1265008" cy="1005184"/>
              </a:xfrm>
            </p:grpSpPr>
            <p:pic>
              <p:nvPicPr>
                <p:cNvPr id="145" name="Picture 2" descr="사과다이어트, 사과팩,">
                  <a:extLst>
                    <a:ext uri="{FF2B5EF4-FFF2-40B4-BE49-F238E27FC236}">
                      <a16:creationId xmlns:a16="http://schemas.microsoft.com/office/drawing/2014/main" id="{AAF138BB-26BD-41E0-8466-F5560082ED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 descr="사과다이어트, 사과팩,">
                  <a:extLst>
                    <a:ext uri="{FF2B5EF4-FFF2-40B4-BE49-F238E27FC236}">
                      <a16:creationId xmlns:a16="http://schemas.microsoft.com/office/drawing/2014/main" id="{D00569FB-368F-44C2-9A1B-FA1AA192C1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alphaModFix amt="63000"/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3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A8C7FB5-9523-49E1-A0C4-C59B003B77AA}"/>
                  </a:ext>
                </a:extLst>
              </p:cNvPr>
              <p:cNvGrpSpPr/>
              <p:nvPr/>
            </p:nvGrpSpPr>
            <p:grpSpPr>
              <a:xfrm>
                <a:off x="5211137" y="4226857"/>
                <a:ext cx="926736" cy="736390"/>
                <a:chOff x="4501095" y="4121414"/>
                <a:chExt cx="926736" cy="736390"/>
              </a:xfrm>
            </p:grpSpPr>
            <p:pic>
              <p:nvPicPr>
                <p:cNvPr id="112" name="Picture 2" descr="사과다이어트, 사과팩,">
                  <a:extLst>
                    <a:ext uri="{FF2B5EF4-FFF2-40B4-BE49-F238E27FC236}">
                      <a16:creationId xmlns:a16="http://schemas.microsoft.com/office/drawing/2014/main" id="{AE000D24-58B1-4D42-9C91-7A56E978B1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alphaModFix amt="50000"/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 descr="사과다이어트, 사과팩,">
                  <a:extLst>
                    <a:ext uri="{FF2B5EF4-FFF2-40B4-BE49-F238E27FC236}">
                      <a16:creationId xmlns:a16="http://schemas.microsoft.com/office/drawing/2014/main" id="{11BF884C-E52E-4C6C-BED2-2FBD6C0D63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63197E38-CB35-428C-8E40-21D7B73ABB2F}"/>
                  </a:ext>
                </a:extLst>
              </p:cNvPr>
              <p:cNvGrpSpPr/>
              <p:nvPr/>
            </p:nvGrpSpPr>
            <p:grpSpPr>
              <a:xfrm>
                <a:off x="2331350" y="5141876"/>
                <a:ext cx="584742" cy="464640"/>
                <a:chOff x="2354207" y="4122520"/>
                <a:chExt cx="584742" cy="464640"/>
              </a:xfrm>
            </p:grpSpPr>
            <p:pic>
              <p:nvPicPr>
                <p:cNvPr id="110" name="Picture 2" descr="사과다이어트, 사과팩,">
                  <a:extLst>
                    <a:ext uri="{FF2B5EF4-FFF2-40B4-BE49-F238E27FC236}">
                      <a16:creationId xmlns:a16="http://schemas.microsoft.com/office/drawing/2014/main" id="{631CECB9-CBEC-4FE3-B226-B5A497212E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사과다이어트, 사과팩,">
                  <a:extLst>
                    <a:ext uri="{FF2B5EF4-FFF2-40B4-BE49-F238E27FC236}">
                      <a16:creationId xmlns:a16="http://schemas.microsoft.com/office/drawing/2014/main" id="{C0F4B3ED-645A-4A06-BD8C-44CB215859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alphaModFix amt="50000"/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9" name="Picture 2" descr="사과다이어트, 사과팩,">
                <a:extLst>
                  <a:ext uri="{FF2B5EF4-FFF2-40B4-BE49-F238E27FC236}">
                    <a16:creationId xmlns:a16="http://schemas.microsoft.com/office/drawing/2014/main" id="{6FC264EF-EAA7-4F17-A8B1-90AFDD7406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911602" y="4495451"/>
                <a:ext cx="608860" cy="48380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1" name="Picture 2" descr="사과다이어트, 사과팩,">
              <a:extLst>
                <a:ext uri="{FF2B5EF4-FFF2-40B4-BE49-F238E27FC236}">
                  <a16:creationId xmlns:a16="http://schemas.microsoft.com/office/drawing/2014/main" id="{5561C045-03F6-40B6-9496-BB76304F42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772978" y="4824927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A5C442-D308-4D94-9075-D544FA640DDA}"/>
              </a:ext>
            </a:extLst>
          </p:cNvPr>
          <p:cNvSpPr txBox="1"/>
          <p:nvPr/>
        </p:nvSpPr>
        <p:spPr>
          <a:xfrm>
            <a:off x="4041930" y="1896327"/>
            <a:ext cx="476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지금부터 </a:t>
            </a:r>
            <a:r>
              <a:rPr lang="ko-KR" altLang="en-US" sz="24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 분류된 사과로 </a:t>
            </a:r>
            <a:r>
              <a:rPr lang="ko-KR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검증</a:t>
            </a:r>
          </a:p>
        </p:txBody>
      </p:sp>
      <p:sp>
        <p:nvSpPr>
          <p:cNvPr id="92" name="Shape 147">
            <a:extLst>
              <a:ext uri="{FF2B5EF4-FFF2-40B4-BE49-F238E27FC236}">
                <a16:creationId xmlns:a16="http://schemas.microsoft.com/office/drawing/2014/main" id="{6CA7A28F-CEA2-43F3-81B6-62EB51BB5FC9}"/>
              </a:ext>
            </a:extLst>
          </p:cNvPr>
          <p:cNvSpPr txBox="1"/>
          <p:nvPr/>
        </p:nvSpPr>
        <p:spPr>
          <a:xfrm>
            <a:off x="3615251" y="4620584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>
                <a:solidFill>
                  <a:schemeClr val="bg1"/>
                </a:solidFill>
              </a:rPr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53269231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9841163-FE2C-4B00-AF4B-01EEA682C100}"/>
              </a:ext>
            </a:extLst>
          </p:cNvPr>
          <p:cNvGrpSpPr/>
          <p:nvPr/>
        </p:nvGrpSpPr>
        <p:grpSpPr>
          <a:xfrm>
            <a:off x="544429" y="3091723"/>
            <a:ext cx="7297022" cy="1986222"/>
            <a:chOff x="1153401" y="3476819"/>
            <a:chExt cx="9729363" cy="2648296"/>
          </a:xfrm>
        </p:grpSpPr>
        <p:pic>
          <p:nvPicPr>
            <p:cNvPr id="177" name="Picture 2" descr="사과다이어트, 사과팩,">
              <a:extLst>
                <a:ext uri="{FF2B5EF4-FFF2-40B4-BE49-F238E27FC236}">
                  <a16:creationId xmlns:a16="http://schemas.microsoft.com/office/drawing/2014/main" id="{4E4CDEA0-EE6F-466C-8726-3AE67E6402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2" descr="사과다이어트, 사과팩,">
              <a:extLst>
                <a:ext uri="{FF2B5EF4-FFF2-40B4-BE49-F238E27FC236}">
                  <a16:creationId xmlns:a16="http://schemas.microsoft.com/office/drawing/2014/main" id="{9D7B8993-4A6E-4159-8B99-58ED2264AB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사과다이어트, 사과팩,">
              <a:extLst>
                <a:ext uri="{FF2B5EF4-FFF2-40B4-BE49-F238E27FC236}">
                  <a16:creationId xmlns:a16="http://schemas.microsoft.com/office/drawing/2014/main" id="{03BDEEB7-99F7-4A5F-B3AA-A789485B6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2" descr="사과다이어트, 사과팩,">
              <a:extLst>
                <a:ext uri="{FF2B5EF4-FFF2-40B4-BE49-F238E27FC236}">
                  <a16:creationId xmlns:a16="http://schemas.microsoft.com/office/drawing/2014/main" id="{6D4ED1D3-44F0-43EB-988D-357C5DBC0E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2" descr="사과다이어트, 사과팩,">
              <a:extLst>
                <a:ext uri="{FF2B5EF4-FFF2-40B4-BE49-F238E27FC236}">
                  <a16:creationId xmlns:a16="http://schemas.microsoft.com/office/drawing/2014/main" id="{7BACB5DD-A94E-4754-8BA8-5324823DB1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2" descr="사과다이어트, 사과팩,">
              <a:extLst>
                <a:ext uri="{FF2B5EF4-FFF2-40B4-BE49-F238E27FC236}">
                  <a16:creationId xmlns:a16="http://schemas.microsoft.com/office/drawing/2014/main" id="{42AD89AF-5006-4332-924A-A0DFFAEBA1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2" descr="사과다이어트, 사과팩,">
              <a:extLst>
                <a:ext uri="{FF2B5EF4-FFF2-40B4-BE49-F238E27FC236}">
                  <a16:creationId xmlns:a16="http://schemas.microsoft.com/office/drawing/2014/main" id="{A02313D7-E315-435C-B176-9F1B6D66C5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2" descr="사과다이어트, 사과팩,">
              <a:extLst>
                <a:ext uri="{FF2B5EF4-FFF2-40B4-BE49-F238E27FC236}">
                  <a16:creationId xmlns:a16="http://schemas.microsoft.com/office/drawing/2014/main" id="{7BCE0234-AD75-4F8C-9702-9AF12EFF13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" descr="사과다이어트, 사과팩,">
              <a:extLst>
                <a:ext uri="{FF2B5EF4-FFF2-40B4-BE49-F238E27FC236}">
                  <a16:creationId xmlns:a16="http://schemas.microsoft.com/office/drawing/2014/main" id="{22396432-5A7D-4458-BA32-8DDBFBFFC4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4564" y="460429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" descr="사과다이어트, 사과팩,">
              <a:extLst>
                <a:ext uri="{FF2B5EF4-FFF2-40B4-BE49-F238E27FC236}">
                  <a16:creationId xmlns:a16="http://schemas.microsoft.com/office/drawing/2014/main" id="{6AA5FFF3-5B8A-4A8B-88AE-85A15B564B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2" descr="사과다이어트, 사과팩,">
              <a:extLst>
                <a:ext uri="{FF2B5EF4-FFF2-40B4-BE49-F238E27FC236}">
                  <a16:creationId xmlns:a16="http://schemas.microsoft.com/office/drawing/2014/main" id="{0B5D720E-4EFC-4745-A187-64816D91B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00474" y="5322449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사과다이어트, 사과팩,">
              <a:extLst>
                <a:ext uri="{FF2B5EF4-FFF2-40B4-BE49-F238E27FC236}">
                  <a16:creationId xmlns:a16="http://schemas.microsoft.com/office/drawing/2014/main" id="{8FA0051A-F7BC-4EC7-B531-A98638C431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A0BB2FCD-58FC-4119-8931-D8F157FD3FA4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99" name="Picture 2" descr="사과다이어트, 사과팩,">
                <a:extLst>
                  <a:ext uri="{FF2B5EF4-FFF2-40B4-BE49-F238E27FC236}">
                    <a16:creationId xmlns:a16="http://schemas.microsoft.com/office/drawing/2014/main" id="{9C88AD75-67DB-4A64-9D8B-3842CDDE72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2" descr="사과다이어트, 사과팩,">
                <a:extLst>
                  <a:ext uri="{FF2B5EF4-FFF2-40B4-BE49-F238E27FC236}">
                    <a16:creationId xmlns:a16="http://schemas.microsoft.com/office/drawing/2014/main" id="{79EA3B16-0A73-49C1-BFA1-BADA6D7B8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5049334E-5F50-4081-9C6F-88DA1808C62B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98" name="Picture 2" descr="사과다이어트, 사과팩,">
                <a:extLst>
                  <a:ext uri="{FF2B5EF4-FFF2-40B4-BE49-F238E27FC236}">
                    <a16:creationId xmlns:a16="http://schemas.microsoft.com/office/drawing/2014/main" id="{31E2F95C-D01E-43AE-B064-19366BBF98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2" descr="사과다이어트, 사과팩,">
                <a:extLst>
                  <a:ext uri="{FF2B5EF4-FFF2-40B4-BE49-F238E27FC236}">
                    <a16:creationId xmlns:a16="http://schemas.microsoft.com/office/drawing/2014/main" id="{D3E06D29-A30E-4321-BFD3-50760FBB6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47307904-4027-4B13-9E00-43569399E207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95" name="Picture 2" descr="사과다이어트, 사과팩,">
                <a:extLst>
                  <a:ext uri="{FF2B5EF4-FFF2-40B4-BE49-F238E27FC236}">
                    <a16:creationId xmlns:a16="http://schemas.microsoft.com/office/drawing/2014/main" id="{5FC0F83E-735D-4DCF-9949-F8BAB1B55A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2" descr="사과다이어트, 사과팩,">
                <a:extLst>
                  <a:ext uri="{FF2B5EF4-FFF2-40B4-BE49-F238E27FC236}">
                    <a16:creationId xmlns:a16="http://schemas.microsoft.com/office/drawing/2014/main" id="{9A58E523-8507-42DE-9590-EB042FBBE7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4" name="Picture 2" descr="사과다이어트, 사과팩,">
              <a:extLst>
                <a:ext uri="{FF2B5EF4-FFF2-40B4-BE49-F238E27FC236}">
                  <a16:creationId xmlns:a16="http://schemas.microsoft.com/office/drawing/2014/main" id="{CE98A90B-C590-4160-B373-B6C70B4F1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95" name="Shape 147">
            <a:extLst>
              <a:ext uri="{FF2B5EF4-FFF2-40B4-BE49-F238E27FC236}">
                <a16:creationId xmlns:a16="http://schemas.microsoft.com/office/drawing/2014/main" id="{E1A966B6-90EC-43BE-BDF0-2B98BCA022F3}"/>
              </a:ext>
            </a:extLst>
          </p:cNvPr>
          <p:cNvSpPr txBox="1"/>
          <p:nvPr/>
        </p:nvSpPr>
        <p:spPr>
          <a:xfrm>
            <a:off x="2917984" y="3923831"/>
            <a:ext cx="978332" cy="265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 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402871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10D0613-95D7-4373-973A-238A1BCFF945}"/>
              </a:ext>
            </a:extLst>
          </p:cNvPr>
          <p:cNvGrpSpPr/>
          <p:nvPr/>
        </p:nvGrpSpPr>
        <p:grpSpPr>
          <a:xfrm>
            <a:off x="544429" y="3091723"/>
            <a:ext cx="7297022" cy="1986222"/>
            <a:chOff x="1153401" y="3476819"/>
            <a:chExt cx="9729363" cy="2648296"/>
          </a:xfrm>
        </p:grpSpPr>
        <p:pic>
          <p:nvPicPr>
            <p:cNvPr id="155" name="Picture 2" descr="사과다이어트, 사과팩,">
              <a:extLst>
                <a:ext uri="{FF2B5EF4-FFF2-40B4-BE49-F238E27FC236}">
                  <a16:creationId xmlns:a16="http://schemas.microsoft.com/office/drawing/2014/main" id="{E2D13358-FA24-47DF-B9AD-26D8946D5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2" descr="사과다이어트, 사과팩,">
              <a:extLst>
                <a:ext uri="{FF2B5EF4-FFF2-40B4-BE49-F238E27FC236}">
                  <a16:creationId xmlns:a16="http://schemas.microsoft.com/office/drawing/2014/main" id="{9445313F-B401-47F9-B145-38FFB43E2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2" descr="사과다이어트, 사과팩,">
              <a:extLst>
                <a:ext uri="{FF2B5EF4-FFF2-40B4-BE49-F238E27FC236}">
                  <a16:creationId xmlns:a16="http://schemas.microsoft.com/office/drawing/2014/main" id="{1E060066-177E-40D6-8A0F-3E672C482D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사과다이어트, 사과팩,">
              <a:extLst>
                <a:ext uri="{FF2B5EF4-FFF2-40B4-BE49-F238E27FC236}">
                  <a16:creationId xmlns:a16="http://schemas.microsoft.com/office/drawing/2014/main" id="{5D85432B-D87F-44B7-B316-2A9658201D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2" descr="사과다이어트, 사과팩,">
              <a:extLst>
                <a:ext uri="{FF2B5EF4-FFF2-40B4-BE49-F238E27FC236}">
                  <a16:creationId xmlns:a16="http://schemas.microsoft.com/office/drawing/2014/main" id="{280F7DC8-4A3A-40AD-99A0-BA784AEF32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46035" y="5283394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2" descr="사과다이어트, 사과팩,">
              <a:extLst>
                <a:ext uri="{FF2B5EF4-FFF2-40B4-BE49-F238E27FC236}">
                  <a16:creationId xmlns:a16="http://schemas.microsoft.com/office/drawing/2014/main" id="{ED4F0F0E-70D7-4521-9FB1-06F9E4226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2" descr="사과다이어트, 사과팩,">
              <a:extLst>
                <a:ext uri="{FF2B5EF4-FFF2-40B4-BE49-F238E27FC236}">
                  <a16:creationId xmlns:a16="http://schemas.microsoft.com/office/drawing/2014/main" id="{3EC90729-5F1A-4E3C-A9E5-2C8148E41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2" descr="사과다이어트, 사과팩,">
              <a:extLst>
                <a:ext uri="{FF2B5EF4-FFF2-40B4-BE49-F238E27FC236}">
                  <a16:creationId xmlns:a16="http://schemas.microsoft.com/office/drawing/2014/main" id="{0AF2B926-2FC6-4E7F-BB97-36409CE9CB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" descr="사과다이어트, 사과팩,">
              <a:extLst>
                <a:ext uri="{FF2B5EF4-FFF2-40B4-BE49-F238E27FC236}">
                  <a16:creationId xmlns:a16="http://schemas.microsoft.com/office/drawing/2014/main" id="{D2B637C1-E9A7-4F1D-BB7A-4F4D63F335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사과다이어트, 사과팩,">
              <a:extLst>
                <a:ext uri="{FF2B5EF4-FFF2-40B4-BE49-F238E27FC236}">
                  <a16:creationId xmlns:a16="http://schemas.microsoft.com/office/drawing/2014/main" id="{A53B6FD8-BC42-4DC8-A181-2931EC3CC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4564" y="460429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2" descr="사과다이어트, 사과팩,">
              <a:extLst>
                <a:ext uri="{FF2B5EF4-FFF2-40B4-BE49-F238E27FC236}">
                  <a16:creationId xmlns:a16="http://schemas.microsoft.com/office/drawing/2014/main" id="{F3D47217-4413-4781-ABF6-3510BD26AA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2" descr="사과다이어트, 사과팩,">
              <a:extLst>
                <a:ext uri="{FF2B5EF4-FFF2-40B4-BE49-F238E27FC236}">
                  <a16:creationId xmlns:a16="http://schemas.microsoft.com/office/drawing/2014/main" id="{070CDBC2-B60F-42F0-9AE2-9B2527802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00474" y="5322449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2" descr="사과다이어트, 사과팩,">
              <a:extLst>
                <a:ext uri="{FF2B5EF4-FFF2-40B4-BE49-F238E27FC236}">
                  <a16:creationId xmlns:a16="http://schemas.microsoft.com/office/drawing/2014/main" id="{1B184CCD-E466-4FF2-A446-93EAFBCB90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8258147E-B087-44E5-8395-8E50D723CBB5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77" name="Picture 2" descr="사과다이어트, 사과팩,">
                <a:extLst>
                  <a:ext uri="{FF2B5EF4-FFF2-40B4-BE49-F238E27FC236}">
                    <a16:creationId xmlns:a16="http://schemas.microsoft.com/office/drawing/2014/main" id="{5C3EBA1B-1A9C-4CF4-AA78-08867AE58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사과다이어트, 사과팩,">
                <a:extLst>
                  <a:ext uri="{FF2B5EF4-FFF2-40B4-BE49-F238E27FC236}">
                    <a16:creationId xmlns:a16="http://schemas.microsoft.com/office/drawing/2014/main" id="{99E7FF2F-2C24-4A4F-854A-437FA8D69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962AA264-2EFA-41E8-9F9A-187A1CE03D8C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75" name="Picture 2" descr="사과다이어트, 사과팩,">
                <a:extLst>
                  <a:ext uri="{FF2B5EF4-FFF2-40B4-BE49-F238E27FC236}">
                    <a16:creationId xmlns:a16="http://schemas.microsoft.com/office/drawing/2014/main" id="{3A01EA1D-5D71-4A01-9EEB-67FAF8959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사과다이어트, 사과팩,">
                <a:extLst>
                  <a:ext uri="{FF2B5EF4-FFF2-40B4-BE49-F238E27FC236}">
                    <a16:creationId xmlns:a16="http://schemas.microsoft.com/office/drawing/2014/main" id="{BB3922BF-EC4E-40A3-B191-A65E89AC53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FABD38E4-7721-4AE4-AA09-9AC18274EF1C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73" name="Picture 2" descr="사과다이어트, 사과팩,">
                <a:extLst>
                  <a:ext uri="{FF2B5EF4-FFF2-40B4-BE49-F238E27FC236}">
                    <a16:creationId xmlns:a16="http://schemas.microsoft.com/office/drawing/2014/main" id="{CFC458B6-FDEE-459F-A2AA-B4E28EA161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2" descr="사과다이어트, 사과팩,">
                <a:extLst>
                  <a:ext uri="{FF2B5EF4-FFF2-40B4-BE49-F238E27FC236}">
                    <a16:creationId xmlns:a16="http://schemas.microsoft.com/office/drawing/2014/main" id="{1C297D22-1A19-4D2F-809E-A31B61281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2" name="Picture 2" descr="사과다이어트, 사과팩,">
              <a:extLst>
                <a:ext uri="{FF2B5EF4-FFF2-40B4-BE49-F238E27FC236}">
                  <a16:creationId xmlns:a16="http://schemas.microsoft.com/office/drawing/2014/main" id="{0AEBAAD4-FE6E-4128-B7FF-FCB7B173A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98" name="Shape 147">
            <a:extLst>
              <a:ext uri="{FF2B5EF4-FFF2-40B4-BE49-F238E27FC236}">
                <a16:creationId xmlns:a16="http://schemas.microsoft.com/office/drawing/2014/main" id="{679CE5FC-8F15-45DB-8E23-30946E34547C}"/>
              </a:ext>
            </a:extLst>
          </p:cNvPr>
          <p:cNvSpPr txBox="1"/>
          <p:nvPr/>
        </p:nvSpPr>
        <p:spPr>
          <a:xfrm>
            <a:off x="4549212" y="4587026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>
                <a:solidFill>
                  <a:schemeClr val="bg1"/>
                </a:solidFill>
              </a:rPr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552461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85BEA479-6EED-4ED6-8D21-192BBE543405}"/>
              </a:ext>
            </a:extLst>
          </p:cNvPr>
          <p:cNvGrpSpPr/>
          <p:nvPr/>
        </p:nvGrpSpPr>
        <p:grpSpPr>
          <a:xfrm>
            <a:off x="544429" y="3091723"/>
            <a:ext cx="7297022" cy="1986222"/>
            <a:chOff x="1153401" y="3476819"/>
            <a:chExt cx="9729363" cy="2648296"/>
          </a:xfrm>
        </p:grpSpPr>
        <p:pic>
          <p:nvPicPr>
            <p:cNvPr id="101" name="Picture 2" descr="사과다이어트, 사과팩,">
              <a:extLst>
                <a:ext uri="{FF2B5EF4-FFF2-40B4-BE49-F238E27FC236}">
                  <a16:creationId xmlns:a16="http://schemas.microsoft.com/office/drawing/2014/main" id="{6F05FD85-412E-4F68-AC71-14768D2278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2" descr="사과다이어트, 사과팩,">
              <a:extLst>
                <a:ext uri="{FF2B5EF4-FFF2-40B4-BE49-F238E27FC236}">
                  <a16:creationId xmlns:a16="http://schemas.microsoft.com/office/drawing/2014/main" id="{28745EB2-6441-4480-AA7A-BE3E4C5541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사과다이어트, 사과팩,">
              <a:extLst>
                <a:ext uri="{FF2B5EF4-FFF2-40B4-BE49-F238E27FC236}">
                  <a16:creationId xmlns:a16="http://schemas.microsoft.com/office/drawing/2014/main" id="{15CC23DD-B4F1-40D4-AA90-ACD9CACF2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712018" y="4565725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사과다이어트, 사과팩,">
              <a:extLst>
                <a:ext uri="{FF2B5EF4-FFF2-40B4-BE49-F238E27FC236}">
                  <a16:creationId xmlns:a16="http://schemas.microsoft.com/office/drawing/2014/main" id="{7CD5F9A1-5B7C-4F8C-8329-1EF909C6B6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사과다이어트, 사과팩,">
              <a:extLst>
                <a:ext uri="{FF2B5EF4-FFF2-40B4-BE49-F238E27FC236}">
                  <a16:creationId xmlns:a16="http://schemas.microsoft.com/office/drawing/2014/main" id="{B1A5AF62-8D45-47BE-A96C-F0A785406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사과다이어트, 사과팩,">
              <a:extLst>
                <a:ext uri="{FF2B5EF4-FFF2-40B4-BE49-F238E27FC236}">
                  <a16:creationId xmlns:a16="http://schemas.microsoft.com/office/drawing/2014/main" id="{3AD97834-9C16-4A77-AE8B-7E806539C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46035" y="5283394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사과다이어트, 사과팩,">
              <a:extLst>
                <a:ext uri="{FF2B5EF4-FFF2-40B4-BE49-F238E27FC236}">
                  <a16:creationId xmlns:a16="http://schemas.microsoft.com/office/drawing/2014/main" id="{3214198D-306A-42D5-A2AB-EB9DD1E03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사과다이어트, 사과팩,">
              <a:extLst>
                <a:ext uri="{FF2B5EF4-FFF2-40B4-BE49-F238E27FC236}">
                  <a16:creationId xmlns:a16="http://schemas.microsoft.com/office/drawing/2014/main" id="{0302126C-62AA-4DA0-993C-229437E586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사과다이어트, 사과팩,">
              <a:extLst>
                <a:ext uri="{FF2B5EF4-FFF2-40B4-BE49-F238E27FC236}">
                  <a16:creationId xmlns:a16="http://schemas.microsoft.com/office/drawing/2014/main" id="{786713B4-44E1-4A7E-9C8F-40C360F85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사과다이어트, 사과팩,">
              <a:extLst>
                <a:ext uri="{FF2B5EF4-FFF2-40B4-BE49-F238E27FC236}">
                  <a16:creationId xmlns:a16="http://schemas.microsoft.com/office/drawing/2014/main" id="{3C422A9B-A499-4FE8-A0A8-FCFB06141A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사과다이어트, 사과팩,">
              <a:extLst>
                <a:ext uri="{FF2B5EF4-FFF2-40B4-BE49-F238E27FC236}">
                  <a16:creationId xmlns:a16="http://schemas.microsoft.com/office/drawing/2014/main" id="{CE5AAC15-B9C8-40C7-8756-445DD5BD34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4564" y="460429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사과다이어트, 사과팩,">
              <a:extLst>
                <a:ext uri="{FF2B5EF4-FFF2-40B4-BE49-F238E27FC236}">
                  <a16:creationId xmlns:a16="http://schemas.microsoft.com/office/drawing/2014/main" id="{BA6344E0-C983-49F3-A7CF-A3DDDA1B6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2" descr="사과다이어트, 사과팩,">
              <a:extLst>
                <a:ext uri="{FF2B5EF4-FFF2-40B4-BE49-F238E27FC236}">
                  <a16:creationId xmlns:a16="http://schemas.microsoft.com/office/drawing/2014/main" id="{43901A51-4AEF-4FDE-81D6-DAC449166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00474" y="5322449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 descr="사과다이어트, 사과팩,">
              <a:extLst>
                <a:ext uri="{FF2B5EF4-FFF2-40B4-BE49-F238E27FC236}">
                  <a16:creationId xmlns:a16="http://schemas.microsoft.com/office/drawing/2014/main" id="{DF118A9D-27EF-4C49-87D7-E0609C431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C0F0C79B-7089-4D5B-BC5D-7393F86635C4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54" name="Picture 2" descr="사과다이어트, 사과팩,">
                <a:extLst>
                  <a:ext uri="{FF2B5EF4-FFF2-40B4-BE49-F238E27FC236}">
                    <a16:creationId xmlns:a16="http://schemas.microsoft.com/office/drawing/2014/main" id="{5B19EB0E-7B2F-42E0-822C-630881D228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2" descr="사과다이어트, 사과팩,">
                <a:extLst>
                  <a:ext uri="{FF2B5EF4-FFF2-40B4-BE49-F238E27FC236}">
                    <a16:creationId xmlns:a16="http://schemas.microsoft.com/office/drawing/2014/main" id="{F7D422B5-1FC4-4707-9067-DA64953271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B12C8E86-CD21-4915-86A9-2C84A3B29794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52" name="Picture 2" descr="사과다이어트, 사과팩,">
                <a:extLst>
                  <a:ext uri="{FF2B5EF4-FFF2-40B4-BE49-F238E27FC236}">
                    <a16:creationId xmlns:a16="http://schemas.microsoft.com/office/drawing/2014/main" id="{660EC9B2-7F68-4012-B7A4-0CA72FE05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2" descr="사과다이어트, 사과팩,">
                <a:extLst>
                  <a:ext uri="{FF2B5EF4-FFF2-40B4-BE49-F238E27FC236}">
                    <a16:creationId xmlns:a16="http://schemas.microsoft.com/office/drawing/2014/main" id="{7EF5E5DF-FC18-4B02-8F0D-89480CABBF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3B810E7-D9A3-4CCD-9546-F6A3E428637F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50" name="Picture 2" descr="사과다이어트, 사과팩,">
                <a:extLst>
                  <a:ext uri="{FF2B5EF4-FFF2-40B4-BE49-F238E27FC236}">
                    <a16:creationId xmlns:a16="http://schemas.microsoft.com/office/drawing/2014/main" id="{59E81895-90A6-4F12-B0A7-39B8958553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2" descr="사과다이어트, 사과팩,">
                <a:extLst>
                  <a:ext uri="{FF2B5EF4-FFF2-40B4-BE49-F238E27FC236}">
                    <a16:creationId xmlns:a16="http://schemas.microsoft.com/office/drawing/2014/main" id="{EB41389A-BE83-42CD-8F13-0281275089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9" name="Picture 2" descr="사과다이어트, 사과팩,">
              <a:extLst>
                <a:ext uri="{FF2B5EF4-FFF2-40B4-BE49-F238E27FC236}">
                  <a16:creationId xmlns:a16="http://schemas.microsoft.com/office/drawing/2014/main" id="{4A5567D7-D75D-4D7A-8116-9F61155E2D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18" name="Shape 147">
            <a:extLst>
              <a:ext uri="{FF2B5EF4-FFF2-40B4-BE49-F238E27FC236}">
                <a16:creationId xmlns:a16="http://schemas.microsoft.com/office/drawing/2014/main" id="{089CCAF0-7068-45E1-970F-1933067CE9E9}"/>
              </a:ext>
            </a:extLst>
          </p:cNvPr>
          <p:cNvSpPr txBox="1"/>
          <p:nvPr/>
        </p:nvSpPr>
        <p:spPr>
          <a:xfrm>
            <a:off x="2253092" y="3910906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 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13728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7F4F685E-E312-4E01-A30F-286F11EF0E67}"/>
              </a:ext>
            </a:extLst>
          </p:cNvPr>
          <p:cNvGrpSpPr/>
          <p:nvPr/>
        </p:nvGrpSpPr>
        <p:grpSpPr>
          <a:xfrm>
            <a:off x="544429" y="3091723"/>
            <a:ext cx="7297022" cy="1986222"/>
            <a:chOff x="1153401" y="3476819"/>
            <a:chExt cx="9729363" cy="2648296"/>
          </a:xfrm>
        </p:grpSpPr>
        <p:pic>
          <p:nvPicPr>
            <p:cNvPr id="185" name="Picture 2" descr="사과다이어트, 사과팩,">
              <a:extLst>
                <a:ext uri="{FF2B5EF4-FFF2-40B4-BE49-F238E27FC236}">
                  <a16:creationId xmlns:a16="http://schemas.microsoft.com/office/drawing/2014/main" id="{747D21F1-6DB5-487C-9514-67FE85BC80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2" descr="사과다이어트, 사과팩,">
              <a:extLst>
                <a:ext uri="{FF2B5EF4-FFF2-40B4-BE49-F238E27FC236}">
                  <a16:creationId xmlns:a16="http://schemas.microsoft.com/office/drawing/2014/main" id="{A8282A6E-DFBF-4E7C-850B-57D4F84E21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" descr="사과다이어트, 사과팩,">
              <a:extLst>
                <a:ext uri="{FF2B5EF4-FFF2-40B4-BE49-F238E27FC236}">
                  <a16:creationId xmlns:a16="http://schemas.microsoft.com/office/drawing/2014/main" id="{AB49CAAB-709D-4274-A24B-014868A3F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712018" y="4565725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" descr="사과다이어트, 사과팩,">
              <a:extLst>
                <a:ext uri="{FF2B5EF4-FFF2-40B4-BE49-F238E27FC236}">
                  <a16:creationId xmlns:a16="http://schemas.microsoft.com/office/drawing/2014/main" id="{8605A247-D3C9-4B12-84C7-095FB11ACA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2" descr="사과다이어트, 사과팩,">
              <a:extLst>
                <a:ext uri="{FF2B5EF4-FFF2-40B4-BE49-F238E27FC236}">
                  <a16:creationId xmlns:a16="http://schemas.microsoft.com/office/drawing/2014/main" id="{3662AEF7-3A8E-4CC4-A4C5-B8D9AD4CB4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사과다이어트, 사과팩,">
              <a:extLst>
                <a:ext uri="{FF2B5EF4-FFF2-40B4-BE49-F238E27FC236}">
                  <a16:creationId xmlns:a16="http://schemas.microsoft.com/office/drawing/2014/main" id="{21BAA607-3E98-4477-A4BE-FC0D4F5F3C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46035" y="5283394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2" descr="사과다이어트, 사과팩,">
              <a:extLst>
                <a:ext uri="{FF2B5EF4-FFF2-40B4-BE49-F238E27FC236}">
                  <a16:creationId xmlns:a16="http://schemas.microsoft.com/office/drawing/2014/main" id="{E14FC3D2-55D2-4C99-9EA7-6FE3B9F4A1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2" descr="사과다이어트, 사과팩,">
              <a:extLst>
                <a:ext uri="{FF2B5EF4-FFF2-40B4-BE49-F238E27FC236}">
                  <a16:creationId xmlns:a16="http://schemas.microsoft.com/office/drawing/2014/main" id="{82AE48E4-B094-4B46-9A3F-8863B1F9B7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2" descr="사과다이어트, 사과팩,">
              <a:extLst>
                <a:ext uri="{FF2B5EF4-FFF2-40B4-BE49-F238E27FC236}">
                  <a16:creationId xmlns:a16="http://schemas.microsoft.com/office/drawing/2014/main" id="{20B37C5C-BF4E-4567-976B-372C8F7C29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2" descr="사과다이어트, 사과팩,">
              <a:extLst>
                <a:ext uri="{FF2B5EF4-FFF2-40B4-BE49-F238E27FC236}">
                  <a16:creationId xmlns:a16="http://schemas.microsoft.com/office/drawing/2014/main" id="{319DBD0D-2D9C-4F5D-AE2C-FAB86346D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사과다이어트, 사과팩,">
              <a:extLst>
                <a:ext uri="{FF2B5EF4-FFF2-40B4-BE49-F238E27FC236}">
                  <a16:creationId xmlns:a16="http://schemas.microsoft.com/office/drawing/2014/main" id="{54B26C26-A99D-4967-B4EC-48EE3FD5B6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4564" y="460429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2" descr="사과다이어트, 사과팩,">
              <a:extLst>
                <a:ext uri="{FF2B5EF4-FFF2-40B4-BE49-F238E27FC236}">
                  <a16:creationId xmlns:a16="http://schemas.microsoft.com/office/drawing/2014/main" id="{7EC4A6BB-F2C9-49F3-AC2E-6D15E35B2D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2" descr="사과다이어트, 사과팩,">
              <a:extLst>
                <a:ext uri="{FF2B5EF4-FFF2-40B4-BE49-F238E27FC236}">
                  <a16:creationId xmlns:a16="http://schemas.microsoft.com/office/drawing/2014/main" id="{842007FE-E59F-440D-8CD0-18F0B9AB54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00474" y="5322449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2" descr="사과다이어트, 사과팩,">
              <a:extLst>
                <a:ext uri="{FF2B5EF4-FFF2-40B4-BE49-F238E27FC236}">
                  <a16:creationId xmlns:a16="http://schemas.microsoft.com/office/drawing/2014/main" id="{99FA4536-AB5E-485D-90AC-073231970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D3E3370-EDF6-4E5E-BC97-81ED7FA52D7D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207" name="Picture 2" descr="사과다이어트, 사과팩,">
                <a:extLst>
                  <a:ext uri="{FF2B5EF4-FFF2-40B4-BE49-F238E27FC236}">
                    <a16:creationId xmlns:a16="http://schemas.microsoft.com/office/drawing/2014/main" id="{449E909C-142F-4A48-A003-1F4EFAC3A8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Picture 2" descr="사과다이어트, 사과팩,">
                <a:extLst>
                  <a:ext uri="{FF2B5EF4-FFF2-40B4-BE49-F238E27FC236}">
                    <a16:creationId xmlns:a16="http://schemas.microsoft.com/office/drawing/2014/main" id="{19F35E89-29E7-417B-8986-13F3DB406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E156224-C91C-4016-B066-BD30715A2004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205" name="Picture 2" descr="사과다이어트, 사과팩,">
                <a:extLst>
                  <a:ext uri="{FF2B5EF4-FFF2-40B4-BE49-F238E27FC236}">
                    <a16:creationId xmlns:a16="http://schemas.microsoft.com/office/drawing/2014/main" id="{0C9C9D8A-9101-4110-9CD1-A3296FB409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" name="Picture 2" descr="사과다이어트, 사과팩,">
                <a:extLst>
                  <a:ext uri="{FF2B5EF4-FFF2-40B4-BE49-F238E27FC236}">
                    <a16:creationId xmlns:a16="http://schemas.microsoft.com/office/drawing/2014/main" id="{2BD06208-BB98-49E3-8F93-28C056B3B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8751C2C-EA50-4C66-8197-B6F35281B2E7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203" name="Picture 2" descr="사과다이어트, 사과팩,">
                <a:extLst>
                  <a:ext uri="{FF2B5EF4-FFF2-40B4-BE49-F238E27FC236}">
                    <a16:creationId xmlns:a16="http://schemas.microsoft.com/office/drawing/2014/main" id="{718588B6-BD06-41AE-A14C-36FC27E8D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2" descr="사과다이어트, 사과팩,">
                <a:extLst>
                  <a:ext uri="{FF2B5EF4-FFF2-40B4-BE49-F238E27FC236}">
                    <a16:creationId xmlns:a16="http://schemas.microsoft.com/office/drawing/2014/main" id="{C22C3415-A409-4721-AC6A-E776CB92C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2" name="Picture 2" descr="사과다이어트, 사과팩,">
              <a:extLst>
                <a:ext uri="{FF2B5EF4-FFF2-40B4-BE49-F238E27FC236}">
                  <a16:creationId xmlns:a16="http://schemas.microsoft.com/office/drawing/2014/main" id="{99580B4C-A4E0-488B-9CD3-E332FA1513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903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익은거</a:t>
            </a:r>
            <a:r>
              <a:rPr kumimoji="1" lang="ko-KR" altLang="en-US" dirty="0"/>
              <a:t> 상자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안익은거</a:t>
            </a:r>
            <a:r>
              <a:rPr kumimoji="1" lang="ko-KR" altLang="en-US" dirty="0"/>
              <a:t>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여러번</a:t>
            </a:r>
            <a:r>
              <a:rPr kumimoji="1" lang="ko-KR" altLang="en-US" dirty="0"/>
              <a:t>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크기만으로는 익은 사과가 명확하게 분류가 안됨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52E5FB-12FB-431B-B4DF-4120859690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813" y="1857375"/>
            <a:ext cx="8331582" cy="600727"/>
          </a:xfrm>
        </p:spPr>
        <p:txBody>
          <a:bodyPr/>
          <a:lstStyle/>
          <a:p>
            <a:r>
              <a:rPr lang="ko-KR" altLang="en-US" dirty="0"/>
              <a:t>분류해 놓은 것을 보니</a:t>
            </a:r>
            <a:r>
              <a:rPr lang="en-US" altLang="ko-KR" dirty="0"/>
              <a:t>, </a:t>
            </a:r>
            <a:r>
              <a:rPr lang="ko-KR" altLang="en-US" dirty="0"/>
              <a:t>크기가 큰데도 덜 빨간 것이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DC2A6FF-BB5A-4350-A86F-6034950005F6}"/>
              </a:ext>
            </a:extLst>
          </p:cNvPr>
          <p:cNvGrpSpPr/>
          <p:nvPr/>
        </p:nvGrpSpPr>
        <p:grpSpPr>
          <a:xfrm>
            <a:off x="799480" y="2514672"/>
            <a:ext cx="8073000" cy="3269725"/>
            <a:chOff x="1065973" y="2209896"/>
            <a:chExt cx="10764000" cy="435963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CCD9D56-83DC-4F95-A5FD-442B990BAD06}"/>
                </a:ext>
              </a:extLst>
            </p:cNvPr>
            <p:cNvGrpSpPr/>
            <p:nvPr/>
          </p:nvGrpSpPr>
          <p:grpSpPr>
            <a:xfrm>
              <a:off x="1153401" y="3476819"/>
              <a:ext cx="9729363" cy="2648296"/>
              <a:chOff x="1153401" y="3476819"/>
              <a:chExt cx="9729363" cy="2648296"/>
            </a:xfrm>
          </p:grpSpPr>
          <p:pic>
            <p:nvPicPr>
              <p:cNvPr id="78" name="Picture 2" descr="사과다이어트, 사과팩,">
                <a:extLst>
                  <a:ext uri="{FF2B5EF4-FFF2-40B4-BE49-F238E27FC236}">
                    <a16:creationId xmlns:a16="http://schemas.microsoft.com/office/drawing/2014/main" id="{87D2B921-7FAF-4AA4-B3DE-C94A0D038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9180938" y="4513544"/>
                <a:ext cx="1701826" cy="135228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사과다이어트, 사과팩,">
                <a:extLst>
                  <a:ext uri="{FF2B5EF4-FFF2-40B4-BE49-F238E27FC236}">
                    <a16:creationId xmlns:a16="http://schemas.microsoft.com/office/drawing/2014/main" id="{2D748CDB-F638-41AC-B4E1-AC5078DD21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153401" y="5006639"/>
                <a:ext cx="684124" cy="54360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" descr="사과다이어트, 사과팩,">
                <a:extLst>
                  <a:ext uri="{FF2B5EF4-FFF2-40B4-BE49-F238E27FC236}">
                    <a16:creationId xmlns:a16="http://schemas.microsoft.com/office/drawing/2014/main" id="{92C789B2-B6D9-4219-9306-7C185CDA9F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712018" y="4565725"/>
                <a:ext cx="796816" cy="6331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2" descr="사과다이어트, 사과팩,">
                <a:extLst>
                  <a:ext uri="{FF2B5EF4-FFF2-40B4-BE49-F238E27FC236}">
                    <a16:creationId xmlns:a16="http://schemas.microsoft.com/office/drawing/2014/main" id="{4DC59950-6ED4-4DE0-941C-2ACB45BC94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7969205" y="4472195"/>
                <a:ext cx="1352148" cy="107442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사과다이어트, 사과팩,">
                <a:extLst>
                  <a:ext uri="{FF2B5EF4-FFF2-40B4-BE49-F238E27FC236}">
                    <a16:creationId xmlns:a16="http://schemas.microsoft.com/office/drawing/2014/main" id="{F8254A9C-1191-4B1D-9A57-6A79B32CE6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938998" y="4861831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2" descr="사과다이어트, 사과팩,">
                <a:extLst>
                  <a:ext uri="{FF2B5EF4-FFF2-40B4-BE49-F238E27FC236}">
                    <a16:creationId xmlns:a16="http://schemas.microsoft.com/office/drawing/2014/main" id="{D183F309-6467-4E72-8952-859CD8783B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446035" y="5283394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사과다이어트, 사과팩,">
                <a:extLst>
                  <a:ext uri="{FF2B5EF4-FFF2-40B4-BE49-F238E27FC236}">
                    <a16:creationId xmlns:a16="http://schemas.microsoft.com/office/drawing/2014/main" id="{E8157804-7913-450B-B8A8-8730167128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438086" y="5067480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사과다이어트, 사과팩,">
                <a:extLst>
                  <a:ext uri="{FF2B5EF4-FFF2-40B4-BE49-F238E27FC236}">
                    <a16:creationId xmlns:a16="http://schemas.microsoft.com/office/drawing/2014/main" id="{1E290CE8-C82C-4BE4-B51C-96762E06A5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273861" y="4317177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사과다이어트, 사과팩,">
                <a:extLst>
                  <a:ext uri="{FF2B5EF4-FFF2-40B4-BE49-F238E27FC236}">
                    <a16:creationId xmlns:a16="http://schemas.microsoft.com/office/drawing/2014/main" id="{B8CFECF4-05C7-4B5C-A13E-3329F0C0E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516697" y="5268538"/>
                <a:ext cx="718766" cy="57113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사과다이어트, 사과팩,">
                <a:extLst>
                  <a:ext uri="{FF2B5EF4-FFF2-40B4-BE49-F238E27FC236}">
                    <a16:creationId xmlns:a16="http://schemas.microsoft.com/office/drawing/2014/main" id="{79884E21-E73B-4A9F-8EE9-282428EEB0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16059" y="3476819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사과다이어트, 사과팩,">
                <a:extLst>
                  <a:ext uri="{FF2B5EF4-FFF2-40B4-BE49-F238E27FC236}">
                    <a16:creationId xmlns:a16="http://schemas.microsoft.com/office/drawing/2014/main" id="{464F00E6-F809-4833-9B68-8216AD293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84564" y="4604299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사과다이어트, 사과팩,">
                <a:extLst>
                  <a:ext uri="{FF2B5EF4-FFF2-40B4-BE49-F238E27FC236}">
                    <a16:creationId xmlns:a16="http://schemas.microsoft.com/office/drawing/2014/main" id="{B1C54AF3-403C-4974-93D5-CEFF1C32C5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447787" y="5184275"/>
                <a:ext cx="972750" cy="77295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사과다이어트, 사과팩,">
                <a:extLst>
                  <a:ext uri="{FF2B5EF4-FFF2-40B4-BE49-F238E27FC236}">
                    <a16:creationId xmlns:a16="http://schemas.microsoft.com/office/drawing/2014/main" id="{94C2B7A8-27ED-4B03-B557-B3672145EA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200474" y="5322449"/>
                <a:ext cx="1010144" cy="80266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사과다이어트, 사과팩,">
                <a:extLst>
                  <a:ext uri="{FF2B5EF4-FFF2-40B4-BE49-F238E27FC236}">
                    <a16:creationId xmlns:a16="http://schemas.microsoft.com/office/drawing/2014/main" id="{05171272-F85D-45C1-9BFE-737636B7F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985355" y="4332417"/>
                <a:ext cx="1108548" cy="88085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BC715C2-FD0C-42B2-B247-78DA58EE55EF}"/>
                  </a:ext>
                </a:extLst>
              </p:cNvPr>
              <p:cNvGrpSpPr/>
              <p:nvPr/>
            </p:nvGrpSpPr>
            <p:grpSpPr>
              <a:xfrm>
                <a:off x="7327562" y="3643572"/>
                <a:ext cx="1265008" cy="1005184"/>
                <a:chOff x="10358386" y="3772948"/>
                <a:chExt cx="1265008" cy="1005184"/>
              </a:xfrm>
            </p:grpSpPr>
            <p:pic>
              <p:nvPicPr>
                <p:cNvPr id="121" name="Picture 2" descr="사과다이어트, 사과팩,">
                  <a:extLst>
                    <a:ext uri="{FF2B5EF4-FFF2-40B4-BE49-F238E27FC236}">
                      <a16:creationId xmlns:a16="http://schemas.microsoft.com/office/drawing/2014/main" id="{FE8BE190-6F7C-469E-8235-FE72168B87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사과다이어트, 사과팩,">
                  <a:extLst>
                    <a:ext uri="{FF2B5EF4-FFF2-40B4-BE49-F238E27FC236}">
                      <a16:creationId xmlns:a16="http://schemas.microsoft.com/office/drawing/2014/main" id="{4ED57E60-BA9C-4D6B-9808-A7D07FA899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63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3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27DAA9F2-514D-4CF5-9AEA-640FC3C33F64}"/>
                  </a:ext>
                </a:extLst>
              </p:cNvPr>
              <p:cNvGrpSpPr/>
              <p:nvPr/>
            </p:nvGrpSpPr>
            <p:grpSpPr>
              <a:xfrm>
                <a:off x="5211137" y="4226857"/>
                <a:ext cx="926736" cy="736390"/>
                <a:chOff x="4501095" y="4121414"/>
                <a:chExt cx="926736" cy="736390"/>
              </a:xfrm>
            </p:grpSpPr>
            <p:pic>
              <p:nvPicPr>
                <p:cNvPr id="119" name="Picture 2" descr="사과다이어트, 사과팩,">
                  <a:extLst>
                    <a:ext uri="{FF2B5EF4-FFF2-40B4-BE49-F238E27FC236}">
                      <a16:creationId xmlns:a16="http://schemas.microsoft.com/office/drawing/2014/main" id="{A8352315-5BD6-4EC8-BD76-16898055D6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사과다이어트, 사과팩,">
                  <a:extLst>
                    <a:ext uri="{FF2B5EF4-FFF2-40B4-BE49-F238E27FC236}">
                      <a16:creationId xmlns:a16="http://schemas.microsoft.com/office/drawing/2014/main" id="{60911DBB-87F2-4004-B09E-6AA821587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B2C7CB6D-2E61-4500-91D7-061AF968BEC9}"/>
                  </a:ext>
                </a:extLst>
              </p:cNvPr>
              <p:cNvGrpSpPr/>
              <p:nvPr/>
            </p:nvGrpSpPr>
            <p:grpSpPr>
              <a:xfrm>
                <a:off x="2331350" y="5141876"/>
                <a:ext cx="584742" cy="464640"/>
                <a:chOff x="2354207" y="4122520"/>
                <a:chExt cx="584742" cy="464640"/>
              </a:xfrm>
            </p:grpSpPr>
            <p:pic>
              <p:nvPicPr>
                <p:cNvPr id="117" name="Picture 2" descr="사과다이어트, 사과팩,">
                  <a:extLst>
                    <a:ext uri="{FF2B5EF4-FFF2-40B4-BE49-F238E27FC236}">
                      <a16:creationId xmlns:a16="http://schemas.microsoft.com/office/drawing/2014/main" id="{4A3AD6D9-7FB9-4887-BC87-B005E769E6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사과다이어트, 사과팩,">
                  <a:extLst>
                    <a:ext uri="{FF2B5EF4-FFF2-40B4-BE49-F238E27FC236}">
                      <a16:creationId xmlns:a16="http://schemas.microsoft.com/office/drawing/2014/main" id="{B7276CDF-8D2B-4ABC-8AC5-73A9F6B100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6" name="Picture 2" descr="사과다이어트, 사과팩,">
                <a:extLst>
                  <a:ext uri="{FF2B5EF4-FFF2-40B4-BE49-F238E27FC236}">
                    <a16:creationId xmlns:a16="http://schemas.microsoft.com/office/drawing/2014/main" id="{D74B4098-F3BD-4163-90EE-1F3C4904F2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911602" y="4495451"/>
                <a:ext cx="608860" cy="48380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8" name="Shape 140">
              <a:extLst>
                <a:ext uri="{FF2B5EF4-FFF2-40B4-BE49-F238E27FC236}">
                  <a16:creationId xmlns:a16="http://schemas.microsoft.com/office/drawing/2014/main" id="{15E11C71-6280-4786-8352-F2C936FE1BB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65973" y="6076353"/>
              <a:ext cx="10764000" cy="81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9" name="Shape 141">
              <a:extLst>
                <a:ext uri="{FF2B5EF4-FFF2-40B4-BE49-F238E27FC236}">
                  <a16:creationId xmlns:a16="http://schemas.microsoft.com/office/drawing/2014/main" id="{857FF34D-C471-40DC-844F-5505BA0F2C16}"/>
                </a:ext>
              </a:extLst>
            </p:cNvPr>
            <p:cNvSpPr txBox="1"/>
            <p:nvPr/>
          </p:nvSpPr>
          <p:spPr>
            <a:xfrm>
              <a:off x="11082673" y="6215829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1350" b="1" dirty="0" err="1"/>
                <a:t>크다</a:t>
              </a:r>
              <a:endParaRPr lang="en" sz="1350" b="1" dirty="0"/>
            </a:p>
          </p:txBody>
        </p:sp>
        <p:sp>
          <p:nvSpPr>
            <p:cNvPr id="10" name="Shape 142">
              <a:extLst>
                <a:ext uri="{FF2B5EF4-FFF2-40B4-BE49-F238E27FC236}">
                  <a16:creationId xmlns:a16="http://schemas.microsoft.com/office/drawing/2014/main" id="{5C050724-7AC9-48E9-8BBE-923BE9F22D63}"/>
                </a:ext>
              </a:extLst>
            </p:cNvPr>
            <p:cNvSpPr txBox="1"/>
            <p:nvPr/>
          </p:nvSpPr>
          <p:spPr>
            <a:xfrm>
              <a:off x="1196291" y="6215829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1350" b="1" dirty="0"/>
                <a:t>작다</a:t>
              </a:r>
            </a:p>
          </p:txBody>
        </p:sp>
        <p:grpSp>
          <p:nvGrpSpPr>
            <p:cNvPr id="12" name="Shape 144">
              <a:extLst>
                <a:ext uri="{FF2B5EF4-FFF2-40B4-BE49-F238E27FC236}">
                  <a16:creationId xmlns:a16="http://schemas.microsoft.com/office/drawing/2014/main" id="{CDBFE48B-8AC2-45AC-AE30-235AFDD09A56}"/>
                </a:ext>
              </a:extLst>
            </p:cNvPr>
            <p:cNvGrpSpPr/>
            <p:nvPr/>
          </p:nvGrpSpPr>
          <p:grpSpPr>
            <a:xfrm>
              <a:off x="4897054" y="2209896"/>
              <a:ext cx="747300" cy="3843551"/>
              <a:chOff x="3194512" y="2813675"/>
              <a:chExt cx="747300" cy="1636596"/>
            </a:xfrm>
          </p:grpSpPr>
          <p:cxnSp>
            <p:nvCxnSpPr>
              <p:cNvPr id="13" name="Shape 145">
                <a:extLst>
                  <a:ext uri="{FF2B5EF4-FFF2-40B4-BE49-F238E27FC236}">
                    <a16:creationId xmlns:a16="http://schemas.microsoft.com/office/drawing/2014/main" id="{DC91E0A6-C5EC-459C-89DC-1727BECC5CD6}"/>
                  </a:ext>
                </a:extLst>
              </p:cNvPr>
              <p:cNvCxnSpPr/>
              <p:nvPr/>
            </p:nvCxnSpPr>
            <p:spPr>
              <a:xfrm flipH="1">
                <a:off x="3565612" y="3024682"/>
                <a:ext cx="5100" cy="142558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4" name="Shape 146">
                <a:extLst>
                  <a:ext uri="{FF2B5EF4-FFF2-40B4-BE49-F238E27FC236}">
                    <a16:creationId xmlns:a16="http://schemas.microsoft.com/office/drawing/2014/main" id="{9F9325D1-F2F4-44ED-82E3-73880B53BB9D}"/>
                  </a:ext>
                </a:extLst>
              </p:cNvPr>
              <p:cNvSpPr txBox="1"/>
              <p:nvPr/>
            </p:nvSpPr>
            <p:spPr>
              <a:xfrm>
                <a:off x="3194512" y="2813675"/>
                <a:ext cx="747300" cy="183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pPr algn="ctr"/>
                <a:r>
                  <a:rPr lang="en" sz="1350" b="1" dirty="0"/>
                  <a:t>기준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2566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기준 다시 찾기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52E5FB-12FB-431B-B4DF-4120859690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813" y="1857375"/>
            <a:ext cx="8331582" cy="600727"/>
          </a:xfrm>
        </p:spPr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를 추가</a:t>
            </a:r>
            <a:r>
              <a:rPr lang="en-US" altLang="ko-KR" dirty="0"/>
              <a:t>: </a:t>
            </a:r>
            <a:r>
              <a:rPr lang="ko-KR" altLang="en-US" dirty="0"/>
              <a:t>색깔을 고려함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8176BE-15A2-4C5E-A6B5-E868A8909FE3}"/>
              </a:ext>
            </a:extLst>
          </p:cNvPr>
          <p:cNvGrpSpPr/>
          <p:nvPr/>
        </p:nvGrpSpPr>
        <p:grpSpPr>
          <a:xfrm>
            <a:off x="228704" y="2595753"/>
            <a:ext cx="8643776" cy="3188644"/>
            <a:chOff x="304939" y="2318004"/>
            <a:chExt cx="11525034" cy="4251525"/>
          </a:xfrm>
        </p:grpSpPr>
        <p:cxnSp>
          <p:nvCxnSpPr>
            <p:cNvPr id="244" name="Shape 140">
              <a:extLst>
                <a:ext uri="{FF2B5EF4-FFF2-40B4-BE49-F238E27FC236}">
                  <a16:creationId xmlns:a16="http://schemas.microsoft.com/office/drawing/2014/main" id="{EA8C16E0-59ED-466A-9F41-A636F45A58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65973" y="6076353"/>
              <a:ext cx="10764000" cy="81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45" name="Shape 141">
              <a:extLst>
                <a:ext uri="{FF2B5EF4-FFF2-40B4-BE49-F238E27FC236}">
                  <a16:creationId xmlns:a16="http://schemas.microsoft.com/office/drawing/2014/main" id="{6EE3ABC0-9226-4FA3-A54D-A88575EB021D}"/>
                </a:ext>
              </a:extLst>
            </p:cNvPr>
            <p:cNvSpPr txBox="1"/>
            <p:nvPr/>
          </p:nvSpPr>
          <p:spPr>
            <a:xfrm>
              <a:off x="11082673" y="6215829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1350" dirty="0" err="1"/>
                <a:t>크다</a:t>
              </a:r>
              <a:endParaRPr lang="en" sz="1350" dirty="0"/>
            </a:p>
          </p:txBody>
        </p:sp>
        <p:sp>
          <p:nvSpPr>
            <p:cNvPr id="246" name="Shape 142">
              <a:extLst>
                <a:ext uri="{FF2B5EF4-FFF2-40B4-BE49-F238E27FC236}">
                  <a16:creationId xmlns:a16="http://schemas.microsoft.com/office/drawing/2014/main" id="{ECB2609B-F243-48C9-95F7-7E23C3BBC7BB}"/>
                </a:ext>
              </a:extLst>
            </p:cNvPr>
            <p:cNvSpPr txBox="1"/>
            <p:nvPr/>
          </p:nvSpPr>
          <p:spPr>
            <a:xfrm>
              <a:off x="1196291" y="6215829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1350" dirty="0"/>
                <a:t>작다</a:t>
              </a:r>
            </a:p>
          </p:txBody>
        </p:sp>
        <p:cxnSp>
          <p:nvCxnSpPr>
            <p:cNvPr id="248" name="Shape 145">
              <a:extLst>
                <a:ext uri="{FF2B5EF4-FFF2-40B4-BE49-F238E27FC236}">
                  <a16:creationId xmlns:a16="http://schemas.microsoft.com/office/drawing/2014/main" id="{DF62BC5C-BA92-4C64-99EC-A124794E12D2}"/>
                </a:ext>
              </a:extLst>
            </p:cNvPr>
            <p:cNvCxnSpPr/>
            <p:nvPr/>
          </p:nvCxnSpPr>
          <p:spPr>
            <a:xfrm flipH="1">
              <a:off x="1102549" y="2705447"/>
              <a:ext cx="5100" cy="3348000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09" name="Shape 142">
              <a:extLst>
                <a:ext uri="{FF2B5EF4-FFF2-40B4-BE49-F238E27FC236}">
                  <a16:creationId xmlns:a16="http://schemas.microsoft.com/office/drawing/2014/main" id="{E0ED0E79-D0BA-433A-9ED2-06DAF340C1D2}"/>
                </a:ext>
              </a:extLst>
            </p:cNvPr>
            <p:cNvSpPr txBox="1"/>
            <p:nvPr/>
          </p:nvSpPr>
          <p:spPr>
            <a:xfrm>
              <a:off x="309899" y="6030859"/>
              <a:ext cx="906176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ko-KR" altLang="en-US" sz="1350"/>
                <a:t>퍼렇다</a:t>
              </a:r>
              <a:endParaRPr lang="en" sz="1350" dirty="0"/>
            </a:p>
          </p:txBody>
        </p:sp>
        <p:sp>
          <p:nvSpPr>
            <p:cNvPr id="310" name="Shape 142">
              <a:extLst>
                <a:ext uri="{FF2B5EF4-FFF2-40B4-BE49-F238E27FC236}">
                  <a16:creationId xmlns:a16="http://schemas.microsoft.com/office/drawing/2014/main" id="{6A43015C-82BB-4C44-8856-798FA36198AF}"/>
                </a:ext>
              </a:extLst>
            </p:cNvPr>
            <p:cNvSpPr txBox="1"/>
            <p:nvPr/>
          </p:nvSpPr>
          <p:spPr>
            <a:xfrm>
              <a:off x="304939" y="2318004"/>
              <a:ext cx="906176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ko-KR" altLang="en-US" sz="1350"/>
                <a:t>빨갛다</a:t>
              </a:r>
              <a:endParaRPr lang="en" sz="1350" dirty="0"/>
            </a:p>
          </p:txBody>
        </p:sp>
      </p:grpSp>
      <p:cxnSp>
        <p:nvCxnSpPr>
          <p:cNvPr id="142" name="Shape 140">
            <a:extLst>
              <a:ext uri="{FF2B5EF4-FFF2-40B4-BE49-F238E27FC236}">
                <a16:creationId xmlns:a16="http://schemas.microsoft.com/office/drawing/2014/main" id="{CE8E9B58-0720-4EDA-B7C3-F6F7B0F041CD}"/>
              </a:ext>
            </a:extLst>
          </p:cNvPr>
          <p:cNvCxnSpPr>
            <a:cxnSpLocks/>
          </p:cNvCxnSpPr>
          <p:nvPr/>
        </p:nvCxnSpPr>
        <p:spPr>
          <a:xfrm rot="10800000" flipH="1">
            <a:off x="799480" y="5414515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accent6">
                <a:shade val="50000"/>
                <a:alpha val="3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F6C57901-26B6-42DC-8E9F-DB777EEE9DE0}"/>
              </a:ext>
            </a:extLst>
          </p:cNvPr>
          <p:cNvGrpSpPr/>
          <p:nvPr/>
        </p:nvGrpSpPr>
        <p:grpSpPr>
          <a:xfrm>
            <a:off x="914175" y="4389865"/>
            <a:ext cx="7270401" cy="1014212"/>
            <a:chOff x="1218900" y="4546523"/>
            <a:chExt cx="9693868" cy="1352282"/>
          </a:xfrm>
        </p:grpSpPr>
        <p:pic>
          <p:nvPicPr>
            <p:cNvPr id="170" name="Picture 2" descr="사과다이어트, 사과팩,">
              <a:extLst>
                <a:ext uri="{FF2B5EF4-FFF2-40B4-BE49-F238E27FC236}">
                  <a16:creationId xmlns:a16="http://schemas.microsoft.com/office/drawing/2014/main" id="{56214CC2-40AA-4C62-B682-23228D85AB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210942" y="4546523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2" descr="사과다이어트, 사과팩,">
              <a:extLst>
                <a:ext uri="{FF2B5EF4-FFF2-40B4-BE49-F238E27FC236}">
                  <a16:creationId xmlns:a16="http://schemas.microsoft.com/office/drawing/2014/main" id="{E3A96FE7-B063-4F59-B445-45BC890F9A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218900" y="5045949"/>
              <a:ext cx="1073308" cy="85285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사과다이어트, 사과팩,">
              <a:extLst>
                <a:ext uri="{FF2B5EF4-FFF2-40B4-BE49-F238E27FC236}">
                  <a16:creationId xmlns:a16="http://schemas.microsoft.com/office/drawing/2014/main" id="{59B8F23F-0F67-4D7C-8081-A528E9FF1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713388" y="5265651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사과다이어트, 사과팩,">
              <a:extLst>
                <a:ext uri="{FF2B5EF4-FFF2-40B4-BE49-F238E27FC236}">
                  <a16:creationId xmlns:a16="http://schemas.microsoft.com/office/drawing/2014/main" id="{2583B9D2-BA4A-4CC2-A4A1-4410F68318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40099" y="4824379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" descr="사과다이어트, 사과팩,">
              <a:extLst>
                <a:ext uri="{FF2B5EF4-FFF2-40B4-BE49-F238E27FC236}">
                  <a16:creationId xmlns:a16="http://schemas.microsoft.com/office/drawing/2014/main" id="{7B4190FA-49C6-4BD4-981C-BFC3A0F43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94499" y="508275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2" descr="사과다이어트, 사과팩,">
              <a:extLst>
                <a:ext uri="{FF2B5EF4-FFF2-40B4-BE49-F238E27FC236}">
                  <a16:creationId xmlns:a16="http://schemas.microsoft.com/office/drawing/2014/main" id="{A3F540E2-C1FD-4169-860C-67BA1484D1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36448" y="508275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2" descr="사과다이어트, 사과팩,">
              <a:extLst>
                <a:ext uri="{FF2B5EF4-FFF2-40B4-BE49-F238E27FC236}">
                  <a16:creationId xmlns:a16="http://schemas.microsoft.com/office/drawing/2014/main" id="{31E10A1A-EE9A-47D9-BF7A-1CD639B015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97685" y="519003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3" name="Picture 2" descr="사과다이어트, 사과팩,">
              <a:extLst>
                <a:ext uri="{FF2B5EF4-FFF2-40B4-BE49-F238E27FC236}">
                  <a16:creationId xmlns:a16="http://schemas.microsoft.com/office/drawing/2014/main" id="{8580E687-AE8D-46BB-9A4C-678A259FD3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313689" y="519003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2" descr="사과다이어트, 사과팩,">
              <a:extLst>
                <a:ext uri="{FF2B5EF4-FFF2-40B4-BE49-F238E27FC236}">
                  <a16:creationId xmlns:a16="http://schemas.microsoft.com/office/drawing/2014/main" id="{EB46E0BF-C505-4B8B-8E2E-956145251B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44214" y="5327669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1" name="Picture 2" descr="사과다이어트, 사과팩,">
              <a:extLst>
                <a:ext uri="{FF2B5EF4-FFF2-40B4-BE49-F238E27FC236}">
                  <a16:creationId xmlns:a16="http://schemas.microsoft.com/office/drawing/2014/main" id="{D28A3C1B-3ABF-4D8F-A407-B1F15070F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601144" y="5189913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3" name="Picture 2" descr="사과다이어트, 사과팩,">
              <a:extLst>
                <a:ext uri="{FF2B5EF4-FFF2-40B4-BE49-F238E27FC236}">
                  <a16:creationId xmlns:a16="http://schemas.microsoft.com/office/drawing/2014/main" id="{6BC2F6BB-7880-4898-AA87-5C8FED4FA4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3951" y="5189913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" name="Picture 2" descr="사과다이어트, 사과팩,">
              <a:extLst>
                <a:ext uri="{FF2B5EF4-FFF2-40B4-BE49-F238E27FC236}">
                  <a16:creationId xmlns:a16="http://schemas.microsoft.com/office/drawing/2014/main" id="{2F3B7342-BD92-4D54-95DE-0DF9D9BEBD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06830" y="5125853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8" name="Picture 2" descr="사과다이어트, 사과팩,">
              <a:extLst>
                <a:ext uri="{FF2B5EF4-FFF2-40B4-BE49-F238E27FC236}">
                  <a16:creationId xmlns:a16="http://schemas.microsoft.com/office/drawing/2014/main" id="{A832B5F6-D1D6-41A1-971B-08D2DEFF7B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19117" y="5096139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9" name="Picture 2" descr="사과다이어트, 사과팩,">
              <a:extLst>
                <a:ext uri="{FF2B5EF4-FFF2-40B4-BE49-F238E27FC236}">
                  <a16:creationId xmlns:a16="http://schemas.microsoft.com/office/drawing/2014/main" id="{5B2BE00A-88C1-476E-9A16-43455E86B6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025654" y="501794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E7226D20-3647-4EA2-ACB0-7225BF7B7D17}"/>
                </a:ext>
              </a:extLst>
            </p:cNvPr>
            <p:cNvGrpSpPr/>
            <p:nvPr/>
          </p:nvGrpSpPr>
          <p:grpSpPr>
            <a:xfrm>
              <a:off x="7384894" y="4893621"/>
              <a:ext cx="1265008" cy="1005184"/>
              <a:chOff x="10358386" y="3772948"/>
              <a:chExt cx="1265008" cy="1005184"/>
            </a:xfrm>
          </p:grpSpPr>
          <p:pic>
            <p:nvPicPr>
              <p:cNvPr id="267" name="Picture 2" descr="사과다이어트, 사과팩,">
                <a:extLst>
                  <a:ext uri="{FF2B5EF4-FFF2-40B4-BE49-F238E27FC236}">
                    <a16:creationId xmlns:a16="http://schemas.microsoft.com/office/drawing/2014/main" id="{87C51456-C7BD-404C-9137-54443F0EB3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8" name="Picture 2" descr="사과다이어트, 사과팩,">
                <a:extLst>
                  <a:ext uri="{FF2B5EF4-FFF2-40B4-BE49-F238E27FC236}">
                    <a16:creationId xmlns:a16="http://schemas.microsoft.com/office/drawing/2014/main" id="{D9ED6917-E3DD-4E11-A06D-B116F96CB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alphaModFix amt="63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A599EB08-F739-4E27-ACC4-72468619397C}"/>
                </a:ext>
              </a:extLst>
            </p:cNvPr>
            <p:cNvGrpSpPr/>
            <p:nvPr/>
          </p:nvGrpSpPr>
          <p:grpSpPr>
            <a:xfrm>
              <a:off x="4508880" y="5162415"/>
              <a:ext cx="926736" cy="736390"/>
              <a:chOff x="4501095" y="4121414"/>
              <a:chExt cx="926736" cy="736390"/>
            </a:xfrm>
          </p:grpSpPr>
          <p:pic>
            <p:nvPicPr>
              <p:cNvPr id="265" name="Picture 2" descr="사과다이어트, 사과팩,">
                <a:extLst>
                  <a:ext uri="{FF2B5EF4-FFF2-40B4-BE49-F238E27FC236}">
                    <a16:creationId xmlns:a16="http://schemas.microsoft.com/office/drawing/2014/main" id="{CD816E22-BD01-4453-B85E-B08168B56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2" descr="사과다이어트, 사과팩,">
                <a:extLst>
                  <a:ext uri="{FF2B5EF4-FFF2-40B4-BE49-F238E27FC236}">
                    <a16:creationId xmlns:a16="http://schemas.microsoft.com/office/drawing/2014/main" id="{7A9A748A-8DA8-4607-B6C1-61397D061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681A4DA5-87F3-4421-8535-FF075155DCA0}"/>
                </a:ext>
              </a:extLst>
            </p:cNvPr>
            <p:cNvGrpSpPr/>
            <p:nvPr/>
          </p:nvGrpSpPr>
          <p:grpSpPr>
            <a:xfrm>
              <a:off x="2361992" y="5434165"/>
              <a:ext cx="584742" cy="464640"/>
              <a:chOff x="2354207" y="4122520"/>
              <a:chExt cx="584742" cy="464640"/>
            </a:xfrm>
          </p:grpSpPr>
          <p:pic>
            <p:nvPicPr>
              <p:cNvPr id="263" name="Picture 2" descr="사과다이어트, 사과팩,">
                <a:extLst>
                  <a:ext uri="{FF2B5EF4-FFF2-40B4-BE49-F238E27FC236}">
                    <a16:creationId xmlns:a16="http://schemas.microsoft.com/office/drawing/2014/main" id="{8718AF4F-EAB2-4029-BA91-81608DB869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4" name="Picture 2" descr="사과다이어트, 사과팩,">
                <a:extLst>
                  <a:ext uri="{FF2B5EF4-FFF2-40B4-BE49-F238E27FC236}">
                    <a16:creationId xmlns:a16="http://schemas.microsoft.com/office/drawing/2014/main" id="{68AA231D-5C3D-42D1-BB74-9E7487E7FC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FC36D8-D933-4B9D-9AD0-152115F899EF}"/>
              </a:ext>
            </a:extLst>
          </p:cNvPr>
          <p:cNvSpPr/>
          <p:nvPr/>
        </p:nvSpPr>
        <p:spPr>
          <a:xfrm>
            <a:off x="869720" y="4360990"/>
            <a:ext cx="7860924" cy="101993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C09D0A4-E06F-4248-9FA2-2235679CE1B3}"/>
              </a:ext>
            </a:extLst>
          </p:cNvPr>
          <p:cNvGrpSpPr/>
          <p:nvPr/>
        </p:nvGrpSpPr>
        <p:grpSpPr>
          <a:xfrm>
            <a:off x="928449" y="2007410"/>
            <a:ext cx="7270401" cy="2711019"/>
            <a:chOff x="1218900" y="2284113"/>
            <a:chExt cx="9693868" cy="3614692"/>
          </a:xfrm>
        </p:grpSpPr>
        <p:pic>
          <p:nvPicPr>
            <p:cNvPr id="146" name="Picture 2" descr="사과다이어트, 사과팩,">
              <a:extLst>
                <a:ext uri="{FF2B5EF4-FFF2-40B4-BE49-F238E27FC236}">
                  <a16:creationId xmlns:a16="http://schemas.microsoft.com/office/drawing/2014/main" id="{5333A168-4BFE-465D-A8B5-158665BEB2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210942" y="2284113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사과다이어트, 사과팩,">
              <a:extLst>
                <a:ext uri="{FF2B5EF4-FFF2-40B4-BE49-F238E27FC236}">
                  <a16:creationId xmlns:a16="http://schemas.microsoft.com/office/drawing/2014/main" id="{2DB11586-CBDB-4B87-9F2F-9DE7C206EF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218900" y="5045949"/>
              <a:ext cx="1073308" cy="85285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사과다이어트, 사과팩,">
              <a:extLst>
                <a:ext uri="{FF2B5EF4-FFF2-40B4-BE49-F238E27FC236}">
                  <a16:creationId xmlns:a16="http://schemas.microsoft.com/office/drawing/2014/main" id="{BE09F859-F484-4C30-B672-E5BEE8712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713388" y="4731393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2" descr="사과다이어트, 사과팩,">
              <a:extLst>
                <a:ext uri="{FF2B5EF4-FFF2-40B4-BE49-F238E27FC236}">
                  <a16:creationId xmlns:a16="http://schemas.microsoft.com/office/drawing/2014/main" id="{ED5FFDEF-1FC9-4A8C-B45B-67EE244FF0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40099" y="2336863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사과다이어트, 사과팩,">
              <a:extLst>
                <a:ext uri="{FF2B5EF4-FFF2-40B4-BE49-F238E27FC236}">
                  <a16:creationId xmlns:a16="http://schemas.microsoft.com/office/drawing/2014/main" id="{B9BA1279-B665-41E2-A473-83DBF2AD28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94499" y="2485767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" descr="사과다이어트, 사과팩,">
              <a:extLst>
                <a:ext uri="{FF2B5EF4-FFF2-40B4-BE49-F238E27FC236}">
                  <a16:creationId xmlns:a16="http://schemas.microsoft.com/office/drawing/2014/main" id="{CB6A969E-A304-47B2-987A-814A5882A5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36448" y="2485767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" descr="사과다이어트, 사과팩,">
              <a:extLst>
                <a:ext uri="{FF2B5EF4-FFF2-40B4-BE49-F238E27FC236}">
                  <a16:creationId xmlns:a16="http://schemas.microsoft.com/office/drawing/2014/main" id="{A79C14F8-F215-4C3B-85B2-C9C708E12F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97685" y="2529153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2" descr="사과다이어트, 사과팩,">
              <a:extLst>
                <a:ext uri="{FF2B5EF4-FFF2-40B4-BE49-F238E27FC236}">
                  <a16:creationId xmlns:a16="http://schemas.microsoft.com/office/drawing/2014/main" id="{785A115A-8849-4058-BB42-24AAA6B47E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313689" y="2491142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2" descr="사과다이어트, 사과팩,">
              <a:extLst>
                <a:ext uri="{FF2B5EF4-FFF2-40B4-BE49-F238E27FC236}">
                  <a16:creationId xmlns:a16="http://schemas.microsoft.com/office/drawing/2014/main" id="{18056AD1-143D-4FC9-887B-EE2AA70D42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44214" y="2864439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사과다이어트, 사과팩,">
              <a:extLst>
                <a:ext uri="{FF2B5EF4-FFF2-40B4-BE49-F238E27FC236}">
                  <a16:creationId xmlns:a16="http://schemas.microsoft.com/office/drawing/2014/main" id="{02F4E4A2-786C-4FF3-B45C-7F7DAFDF6E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601144" y="483690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2" descr="사과다이어트, 사과팩,">
              <a:extLst>
                <a:ext uri="{FF2B5EF4-FFF2-40B4-BE49-F238E27FC236}">
                  <a16:creationId xmlns:a16="http://schemas.microsoft.com/office/drawing/2014/main" id="{519B37BE-27ED-4772-A7A3-F8EC0BB350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3951" y="4828235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2" descr="사과다이어트, 사과팩,">
              <a:extLst>
                <a:ext uri="{FF2B5EF4-FFF2-40B4-BE49-F238E27FC236}">
                  <a16:creationId xmlns:a16="http://schemas.microsoft.com/office/drawing/2014/main" id="{C7562B3A-A35A-489C-AB12-22EBBCB51D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06830" y="5032503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2" descr="사과다이어트, 사과팩,">
              <a:extLst>
                <a:ext uri="{FF2B5EF4-FFF2-40B4-BE49-F238E27FC236}">
                  <a16:creationId xmlns:a16="http://schemas.microsoft.com/office/drawing/2014/main" id="{809F28C7-F5D2-424B-91A7-A14915D808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19117" y="4863724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사과다이어트, 사과팩,">
              <a:extLst>
                <a:ext uri="{FF2B5EF4-FFF2-40B4-BE49-F238E27FC236}">
                  <a16:creationId xmlns:a16="http://schemas.microsoft.com/office/drawing/2014/main" id="{2DC58AF7-02AC-4711-84E0-323591A349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025654" y="4785532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3909005A-E727-4784-8C6A-998685F34960}"/>
                </a:ext>
              </a:extLst>
            </p:cNvPr>
            <p:cNvGrpSpPr/>
            <p:nvPr/>
          </p:nvGrpSpPr>
          <p:grpSpPr>
            <a:xfrm>
              <a:off x="7384894" y="3387947"/>
              <a:ext cx="1265008" cy="1005184"/>
              <a:chOff x="10358386" y="3772948"/>
              <a:chExt cx="1265008" cy="1005184"/>
            </a:xfrm>
          </p:grpSpPr>
          <p:pic>
            <p:nvPicPr>
              <p:cNvPr id="167" name="Picture 2" descr="사과다이어트, 사과팩,">
                <a:extLst>
                  <a:ext uri="{FF2B5EF4-FFF2-40B4-BE49-F238E27FC236}">
                    <a16:creationId xmlns:a16="http://schemas.microsoft.com/office/drawing/2014/main" id="{228A7630-DCC1-4325-BD15-A441CF9CD6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2" descr="사과다이어트, 사과팩,">
                <a:extLst>
                  <a:ext uri="{FF2B5EF4-FFF2-40B4-BE49-F238E27FC236}">
                    <a16:creationId xmlns:a16="http://schemas.microsoft.com/office/drawing/2014/main" id="{8F1A230A-EC61-4B3C-BF24-4CDCCB7872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alphaModFix amt="63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5AF9F300-A4C4-47D0-BC5E-AF8FC2F969FE}"/>
                </a:ext>
              </a:extLst>
            </p:cNvPr>
            <p:cNvGrpSpPr/>
            <p:nvPr/>
          </p:nvGrpSpPr>
          <p:grpSpPr>
            <a:xfrm>
              <a:off x="4508880" y="4113583"/>
              <a:ext cx="926736" cy="736390"/>
              <a:chOff x="4501095" y="4121414"/>
              <a:chExt cx="926736" cy="736390"/>
            </a:xfrm>
          </p:grpSpPr>
          <p:pic>
            <p:nvPicPr>
              <p:cNvPr id="165" name="Picture 2" descr="사과다이어트, 사과팩,">
                <a:extLst>
                  <a:ext uri="{FF2B5EF4-FFF2-40B4-BE49-F238E27FC236}">
                    <a16:creationId xmlns:a16="http://schemas.microsoft.com/office/drawing/2014/main" id="{323FD1AA-2140-4437-97D0-8817528002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6" name="Picture 2" descr="사과다이어트, 사과팩,">
                <a:extLst>
                  <a:ext uri="{FF2B5EF4-FFF2-40B4-BE49-F238E27FC236}">
                    <a16:creationId xmlns:a16="http://schemas.microsoft.com/office/drawing/2014/main" id="{04871ADE-ADF2-4030-818B-6C5DE0FA82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C3A75F07-7386-4214-A331-798B4208EC19}"/>
                </a:ext>
              </a:extLst>
            </p:cNvPr>
            <p:cNvGrpSpPr/>
            <p:nvPr/>
          </p:nvGrpSpPr>
          <p:grpSpPr>
            <a:xfrm>
              <a:off x="2361992" y="4114689"/>
              <a:ext cx="584742" cy="464640"/>
              <a:chOff x="2354207" y="4122520"/>
              <a:chExt cx="584742" cy="464640"/>
            </a:xfrm>
          </p:grpSpPr>
          <p:pic>
            <p:nvPicPr>
              <p:cNvPr id="163" name="Picture 2" descr="사과다이어트, 사과팩,">
                <a:extLst>
                  <a:ext uri="{FF2B5EF4-FFF2-40B4-BE49-F238E27FC236}">
                    <a16:creationId xmlns:a16="http://schemas.microsoft.com/office/drawing/2014/main" id="{0477EA2B-F81B-47DC-A481-D7CF4E7CBE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2" descr="사과다이어트, 사과팩,">
                <a:extLst>
                  <a:ext uri="{FF2B5EF4-FFF2-40B4-BE49-F238E27FC236}">
                    <a16:creationId xmlns:a16="http://schemas.microsoft.com/office/drawing/2014/main" id="{35E80C58-DC15-47A8-BA56-0646D86F06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8DE60-DE44-403B-A090-CBEF06F8E784}"/>
              </a:ext>
            </a:extLst>
          </p:cNvPr>
          <p:cNvGrpSpPr/>
          <p:nvPr/>
        </p:nvGrpSpPr>
        <p:grpSpPr>
          <a:xfrm>
            <a:off x="1952993" y="2807755"/>
            <a:ext cx="5562013" cy="2288795"/>
            <a:chOff x="2603990" y="2600673"/>
            <a:chExt cx="7416017" cy="305172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5216F6C-90E3-44CE-9600-18699101487F}"/>
                </a:ext>
              </a:extLst>
            </p:cNvPr>
            <p:cNvCxnSpPr/>
            <p:nvPr/>
          </p:nvCxnSpPr>
          <p:spPr>
            <a:xfrm>
              <a:off x="10020007" y="3105993"/>
              <a:ext cx="0" cy="19440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65A46FE1-67D4-403D-87EE-FE72C845867A}"/>
                </a:ext>
              </a:extLst>
            </p:cNvPr>
            <p:cNvCxnSpPr>
              <a:cxnSpLocks/>
            </p:cNvCxnSpPr>
            <p:nvPr/>
          </p:nvCxnSpPr>
          <p:spPr>
            <a:xfrm>
              <a:off x="8633255" y="2811564"/>
              <a:ext cx="0" cy="246809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4D29594-F0B8-4DBB-8367-13634703FDB7}"/>
                </a:ext>
              </a:extLst>
            </p:cNvPr>
            <p:cNvCxnSpPr>
              <a:cxnSpLocks/>
            </p:cNvCxnSpPr>
            <p:nvPr/>
          </p:nvCxnSpPr>
          <p:spPr>
            <a:xfrm>
              <a:off x="7451119" y="2723539"/>
              <a:ext cx="0" cy="246809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7810BE34-8ABE-4489-9829-E6991A51EC8D}"/>
                </a:ext>
              </a:extLst>
            </p:cNvPr>
            <p:cNvCxnSpPr>
              <a:cxnSpLocks/>
            </p:cNvCxnSpPr>
            <p:nvPr/>
          </p:nvCxnSpPr>
          <p:spPr>
            <a:xfrm>
              <a:off x="7038744" y="2767691"/>
              <a:ext cx="0" cy="246809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연결선 236">
              <a:extLst>
                <a:ext uri="{FF2B5EF4-FFF2-40B4-BE49-F238E27FC236}">
                  <a16:creationId xmlns:a16="http://schemas.microsoft.com/office/drawing/2014/main" id="{B31050DA-1075-47D1-93BC-8E1EAB78F27C}"/>
                </a:ext>
              </a:extLst>
            </p:cNvPr>
            <p:cNvCxnSpPr>
              <a:cxnSpLocks/>
            </p:cNvCxnSpPr>
            <p:nvPr/>
          </p:nvCxnSpPr>
          <p:spPr>
            <a:xfrm>
              <a:off x="5866927" y="2605551"/>
              <a:ext cx="0" cy="27720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DC263137-6989-4A7C-938D-80E81815CC1D}"/>
                </a:ext>
              </a:extLst>
            </p:cNvPr>
            <p:cNvCxnSpPr>
              <a:cxnSpLocks/>
            </p:cNvCxnSpPr>
            <p:nvPr/>
          </p:nvCxnSpPr>
          <p:spPr>
            <a:xfrm>
              <a:off x="4695416" y="2600673"/>
              <a:ext cx="0" cy="27720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56F9C9D8-70DC-4323-9483-EC698B2451F8}"/>
                </a:ext>
              </a:extLst>
            </p:cNvPr>
            <p:cNvCxnSpPr>
              <a:cxnSpLocks/>
            </p:cNvCxnSpPr>
            <p:nvPr/>
          </p:nvCxnSpPr>
          <p:spPr>
            <a:xfrm>
              <a:off x="3873331" y="2904919"/>
              <a:ext cx="0" cy="26640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93779492-A3F2-4F02-BB49-B55A6D309EAC}"/>
                </a:ext>
              </a:extLst>
            </p:cNvPr>
            <p:cNvCxnSpPr/>
            <p:nvPr/>
          </p:nvCxnSpPr>
          <p:spPr>
            <a:xfrm>
              <a:off x="2603990" y="4003436"/>
              <a:ext cx="0" cy="16200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 241">
              <a:extLst>
                <a:ext uri="{FF2B5EF4-FFF2-40B4-BE49-F238E27FC236}">
                  <a16:creationId xmlns:a16="http://schemas.microsoft.com/office/drawing/2014/main" id="{4B72D6BF-421F-41A0-9FDA-50E20110E713}"/>
                </a:ext>
              </a:extLst>
            </p:cNvPr>
            <p:cNvCxnSpPr/>
            <p:nvPr/>
          </p:nvCxnSpPr>
          <p:spPr>
            <a:xfrm>
              <a:off x="4929215" y="4032399"/>
              <a:ext cx="0" cy="162000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1511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기준 다시 찾기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52E5FB-12FB-431B-B4DF-4120859690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813" y="1857375"/>
            <a:ext cx="8331582" cy="600727"/>
          </a:xfrm>
        </p:spPr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를 추가</a:t>
            </a:r>
            <a:r>
              <a:rPr lang="en-US" altLang="ko-KR" dirty="0"/>
              <a:t>: </a:t>
            </a:r>
            <a:r>
              <a:rPr lang="ko-KR" altLang="en-US" dirty="0"/>
              <a:t>색깔을 고려함 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C456F57-6941-4A50-80EE-880514A5342D}"/>
              </a:ext>
            </a:extLst>
          </p:cNvPr>
          <p:cNvGrpSpPr/>
          <p:nvPr/>
        </p:nvGrpSpPr>
        <p:grpSpPr>
          <a:xfrm>
            <a:off x="234543" y="2589880"/>
            <a:ext cx="8643776" cy="3188644"/>
            <a:chOff x="304939" y="2318004"/>
            <a:chExt cx="11525034" cy="4251525"/>
          </a:xfrm>
        </p:grpSpPr>
        <p:cxnSp>
          <p:nvCxnSpPr>
            <p:cNvPr id="98" name="Shape 140">
              <a:extLst>
                <a:ext uri="{FF2B5EF4-FFF2-40B4-BE49-F238E27FC236}">
                  <a16:creationId xmlns:a16="http://schemas.microsoft.com/office/drawing/2014/main" id="{401187E2-C889-454B-AC9E-50DB30F1034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65973" y="6076353"/>
              <a:ext cx="10764000" cy="81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99" name="Shape 141">
              <a:extLst>
                <a:ext uri="{FF2B5EF4-FFF2-40B4-BE49-F238E27FC236}">
                  <a16:creationId xmlns:a16="http://schemas.microsoft.com/office/drawing/2014/main" id="{67D17628-D5E1-4B23-B7F5-9BB666CD5746}"/>
                </a:ext>
              </a:extLst>
            </p:cNvPr>
            <p:cNvSpPr txBox="1"/>
            <p:nvPr/>
          </p:nvSpPr>
          <p:spPr>
            <a:xfrm>
              <a:off x="11082673" y="6215829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1350" dirty="0" err="1"/>
                <a:t>크다</a:t>
              </a:r>
              <a:endParaRPr lang="en" sz="1350" dirty="0"/>
            </a:p>
          </p:txBody>
        </p:sp>
        <p:sp>
          <p:nvSpPr>
            <p:cNvPr id="100" name="Shape 142">
              <a:extLst>
                <a:ext uri="{FF2B5EF4-FFF2-40B4-BE49-F238E27FC236}">
                  <a16:creationId xmlns:a16="http://schemas.microsoft.com/office/drawing/2014/main" id="{691DE60C-D59E-42E0-84C0-DCF23AA467CE}"/>
                </a:ext>
              </a:extLst>
            </p:cNvPr>
            <p:cNvSpPr txBox="1"/>
            <p:nvPr/>
          </p:nvSpPr>
          <p:spPr>
            <a:xfrm>
              <a:off x="1196291" y="6215829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1350" dirty="0"/>
                <a:t>작다</a:t>
              </a:r>
            </a:p>
          </p:txBody>
        </p:sp>
        <p:cxnSp>
          <p:nvCxnSpPr>
            <p:cNvPr id="101" name="Shape 145">
              <a:extLst>
                <a:ext uri="{FF2B5EF4-FFF2-40B4-BE49-F238E27FC236}">
                  <a16:creationId xmlns:a16="http://schemas.microsoft.com/office/drawing/2014/main" id="{F3A1271B-4278-4EFE-8419-B9221D976E8D}"/>
                </a:ext>
              </a:extLst>
            </p:cNvPr>
            <p:cNvCxnSpPr/>
            <p:nvPr/>
          </p:nvCxnSpPr>
          <p:spPr>
            <a:xfrm flipH="1">
              <a:off x="1102549" y="2705447"/>
              <a:ext cx="5100" cy="3348000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02" name="Shape 142">
              <a:extLst>
                <a:ext uri="{FF2B5EF4-FFF2-40B4-BE49-F238E27FC236}">
                  <a16:creationId xmlns:a16="http://schemas.microsoft.com/office/drawing/2014/main" id="{1D7501EC-CA47-4DEB-9DEB-542424D77F88}"/>
                </a:ext>
              </a:extLst>
            </p:cNvPr>
            <p:cNvSpPr txBox="1"/>
            <p:nvPr/>
          </p:nvSpPr>
          <p:spPr>
            <a:xfrm>
              <a:off x="309899" y="6030859"/>
              <a:ext cx="906176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ko-KR" altLang="en-US" sz="1350"/>
                <a:t>퍼렇다</a:t>
              </a:r>
              <a:endParaRPr lang="en" sz="1350" dirty="0"/>
            </a:p>
          </p:txBody>
        </p:sp>
        <p:sp>
          <p:nvSpPr>
            <p:cNvPr id="103" name="Shape 142">
              <a:extLst>
                <a:ext uri="{FF2B5EF4-FFF2-40B4-BE49-F238E27FC236}">
                  <a16:creationId xmlns:a16="http://schemas.microsoft.com/office/drawing/2014/main" id="{794E95B2-3081-4CD7-96B3-8BF52B1109F2}"/>
                </a:ext>
              </a:extLst>
            </p:cNvPr>
            <p:cNvSpPr txBox="1"/>
            <p:nvPr/>
          </p:nvSpPr>
          <p:spPr>
            <a:xfrm>
              <a:off x="304939" y="2318004"/>
              <a:ext cx="906176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ko-KR" altLang="en-US" sz="1350" dirty="0"/>
                <a:t>빨갛다</a:t>
              </a:r>
              <a:endParaRPr lang="en" sz="135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934C90-003D-4BDB-924A-7E1A67775B18}"/>
              </a:ext>
            </a:extLst>
          </p:cNvPr>
          <p:cNvGrpSpPr/>
          <p:nvPr/>
        </p:nvGrpSpPr>
        <p:grpSpPr>
          <a:xfrm>
            <a:off x="914175" y="2570335"/>
            <a:ext cx="7270401" cy="2711019"/>
            <a:chOff x="1218900" y="2284113"/>
            <a:chExt cx="9693868" cy="3614692"/>
          </a:xfrm>
        </p:grpSpPr>
        <p:pic>
          <p:nvPicPr>
            <p:cNvPr id="75" name="Picture 2" descr="사과다이어트, 사과팩,">
              <a:extLst>
                <a:ext uri="{FF2B5EF4-FFF2-40B4-BE49-F238E27FC236}">
                  <a16:creationId xmlns:a16="http://schemas.microsoft.com/office/drawing/2014/main" id="{A0B6A52D-DF35-4B10-A787-067179ECE0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210942" y="2284113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사과다이어트, 사과팩,">
              <a:extLst>
                <a:ext uri="{FF2B5EF4-FFF2-40B4-BE49-F238E27FC236}">
                  <a16:creationId xmlns:a16="http://schemas.microsoft.com/office/drawing/2014/main" id="{3369BAE9-1D88-4B01-8600-FB4758D4B3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218900" y="5045949"/>
              <a:ext cx="1073308" cy="85285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8EFF9293-C0A3-4CE6-A8B0-1D6A427D34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713388" y="4731393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사과다이어트, 사과팩,">
              <a:extLst>
                <a:ext uri="{FF2B5EF4-FFF2-40B4-BE49-F238E27FC236}">
                  <a16:creationId xmlns:a16="http://schemas.microsoft.com/office/drawing/2014/main" id="{F5DDA291-63EA-4732-A69B-00E6AB996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40099" y="2336863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사과다이어트, 사과팩,">
              <a:extLst>
                <a:ext uri="{FF2B5EF4-FFF2-40B4-BE49-F238E27FC236}">
                  <a16:creationId xmlns:a16="http://schemas.microsoft.com/office/drawing/2014/main" id="{6669B586-7976-48A6-96FC-321C027AD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94499" y="2485767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사과다이어트, 사과팩,">
              <a:extLst>
                <a:ext uri="{FF2B5EF4-FFF2-40B4-BE49-F238E27FC236}">
                  <a16:creationId xmlns:a16="http://schemas.microsoft.com/office/drawing/2014/main" id="{C0510FAF-98E5-417B-861A-D21AE87E37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36448" y="2485767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사과다이어트, 사과팩,">
              <a:extLst>
                <a:ext uri="{FF2B5EF4-FFF2-40B4-BE49-F238E27FC236}">
                  <a16:creationId xmlns:a16="http://schemas.microsoft.com/office/drawing/2014/main" id="{403C8052-C4D6-462A-84CC-9DFBD4845E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97685" y="2529153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사과다이어트, 사과팩,">
              <a:extLst>
                <a:ext uri="{FF2B5EF4-FFF2-40B4-BE49-F238E27FC236}">
                  <a16:creationId xmlns:a16="http://schemas.microsoft.com/office/drawing/2014/main" id="{AE414BFB-869D-4BE7-8F9F-CB00BDDFDB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313689" y="2491142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사과다이어트, 사과팩,">
              <a:extLst>
                <a:ext uri="{FF2B5EF4-FFF2-40B4-BE49-F238E27FC236}">
                  <a16:creationId xmlns:a16="http://schemas.microsoft.com/office/drawing/2014/main" id="{01D6660F-BFAD-477C-A643-3FD20B273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44214" y="2864439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사과다이어트, 사과팩,">
              <a:extLst>
                <a:ext uri="{FF2B5EF4-FFF2-40B4-BE49-F238E27FC236}">
                  <a16:creationId xmlns:a16="http://schemas.microsoft.com/office/drawing/2014/main" id="{BD84E0AC-7624-491C-B751-DE25D66D18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601144" y="483690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사과다이어트, 사과팩,">
              <a:extLst>
                <a:ext uri="{FF2B5EF4-FFF2-40B4-BE49-F238E27FC236}">
                  <a16:creationId xmlns:a16="http://schemas.microsoft.com/office/drawing/2014/main" id="{F1A84E60-1124-44DB-80BB-1D4338F761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3951" y="4828235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441C91C8-E960-45BC-AA90-871F59CB07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06830" y="5032503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사과다이어트, 사과팩,">
              <a:extLst>
                <a:ext uri="{FF2B5EF4-FFF2-40B4-BE49-F238E27FC236}">
                  <a16:creationId xmlns:a16="http://schemas.microsoft.com/office/drawing/2014/main" id="{FF35B4F4-4E7A-4117-92C4-D47FF9930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19117" y="4863724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사과다이어트, 사과팩,">
              <a:extLst>
                <a:ext uri="{FF2B5EF4-FFF2-40B4-BE49-F238E27FC236}">
                  <a16:creationId xmlns:a16="http://schemas.microsoft.com/office/drawing/2014/main" id="{C9F916AE-C1E4-4A17-9E21-06CB94D865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025654" y="4785532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D30A89C-F45A-4D4D-B4C3-06BBB19FE9B6}"/>
                </a:ext>
              </a:extLst>
            </p:cNvPr>
            <p:cNvGrpSpPr/>
            <p:nvPr/>
          </p:nvGrpSpPr>
          <p:grpSpPr>
            <a:xfrm>
              <a:off x="7384894" y="3387947"/>
              <a:ext cx="1265008" cy="1005184"/>
              <a:chOff x="10358386" y="3772948"/>
              <a:chExt cx="1265008" cy="1005184"/>
            </a:xfrm>
          </p:grpSpPr>
          <p:pic>
            <p:nvPicPr>
              <p:cNvPr id="96" name="Picture 2" descr="사과다이어트, 사과팩,">
                <a:extLst>
                  <a:ext uri="{FF2B5EF4-FFF2-40B4-BE49-F238E27FC236}">
                    <a16:creationId xmlns:a16="http://schemas.microsoft.com/office/drawing/2014/main" id="{9BC05D81-56A9-4713-A87B-E1945085C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사과다이어트, 사과팩,">
                <a:extLst>
                  <a:ext uri="{FF2B5EF4-FFF2-40B4-BE49-F238E27FC236}">
                    <a16:creationId xmlns:a16="http://schemas.microsoft.com/office/drawing/2014/main" id="{FEB7B325-3AD8-459F-8326-BEF0AC3261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alphaModFix amt="63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5793B33B-EF53-46BD-81C6-145524021EC3}"/>
                </a:ext>
              </a:extLst>
            </p:cNvPr>
            <p:cNvGrpSpPr/>
            <p:nvPr/>
          </p:nvGrpSpPr>
          <p:grpSpPr>
            <a:xfrm>
              <a:off x="4508880" y="4113583"/>
              <a:ext cx="926736" cy="736390"/>
              <a:chOff x="4501095" y="4121414"/>
              <a:chExt cx="926736" cy="736390"/>
            </a:xfrm>
          </p:grpSpPr>
          <p:pic>
            <p:nvPicPr>
              <p:cNvPr id="94" name="Picture 2" descr="사과다이어트, 사과팩,">
                <a:extLst>
                  <a:ext uri="{FF2B5EF4-FFF2-40B4-BE49-F238E27FC236}">
                    <a16:creationId xmlns:a16="http://schemas.microsoft.com/office/drawing/2014/main" id="{B473D50F-0B70-4FDD-B40E-E2B8A65935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" descr="사과다이어트, 사과팩,">
                <a:extLst>
                  <a:ext uri="{FF2B5EF4-FFF2-40B4-BE49-F238E27FC236}">
                    <a16:creationId xmlns:a16="http://schemas.microsoft.com/office/drawing/2014/main" id="{4621311A-CC95-49C9-8152-06A994698B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7DEC0C7-819C-4CA2-92C5-7A09A6BD28BA}"/>
                </a:ext>
              </a:extLst>
            </p:cNvPr>
            <p:cNvGrpSpPr/>
            <p:nvPr/>
          </p:nvGrpSpPr>
          <p:grpSpPr>
            <a:xfrm>
              <a:off x="2361992" y="4114689"/>
              <a:ext cx="584742" cy="464640"/>
              <a:chOff x="2354207" y="4122520"/>
              <a:chExt cx="584742" cy="464640"/>
            </a:xfrm>
          </p:grpSpPr>
          <p:pic>
            <p:nvPicPr>
              <p:cNvPr id="92" name="Picture 2" descr="사과다이어트, 사과팩,">
                <a:extLst>
                  <a:ext uri="{FF2B5EF4-FFF2-40B4-BE49-F238E27FC236}">
                    <a16:creationId xmlns:a16="http://schemas.microsoft.com/office/drawing/2014/main" id="{81450D47-3E5C-4218-9FC0-AB0A707C2E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2" descr="사과다이어트, 사과팩,">
                <a:extLst>
                  <a:ext uri="{FF2B5EF4-FFF2-40B4-BE49-F238E27FC236}">
                    <a16:creationId xmlns:a16="http://schemas.microsoft.com/office/drawing/2014/main" id="{B27A63D2-FADC-4E9D-8199-3F5D7659F2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1404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기준선 긋기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52E5FB-12FB-431B-B4DF-4120859690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4813" y="1857375"/>
            <a:ext cx="8331582" cy="600727"/>
          </a:xfrm>
        </p:spPr>
        <p:txBody>
          <a:bodyPr/>
          <a:lstStyle/>
          <a:p>
            <a:r>
              <a:rPr lang="en-US" altLang="ko-KR" dirty="0"/>
              <a:t>Feature</a:t>
            </a:r>
            <a:r>
              <a:rPr lang="ko-KR" altLang="en-US" dirty="0"/>
              <a:t>를 추가</a:t>
            </a:r>
            <a:r>
              <a:rPr lang="en-US" altLang="ko-KR" dirty="0"/>
              <a:t>: </a:t>
            </a:r>
            <a:r>
              <a:rPr lang="ko-KR" altLang="en-US" dirty="0"/>
              <a:t>색깔을 고려함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D35157-D5AF-40CB-8FA8-B382AC795327}"/>
              </a:ext>
            </a:extLst>
          </p:cNvPr>
          <p:cNvGrpSpPr/>
          <p:nvPr/>
        </p:nvGrpSpPr>
        <p:grpSpPr>
          <a:xfrm>
            <a:off x="228704" y="2576208"/>
            <a:ext cx="8643776" cy="3208189"/>
            <a:chOff x="304939" y="2291944"/>
            <a:chExt cx="11525034" cy="427758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8176BE-15A2-4C5E-A6B5-E868A8909FE3}"/>
                </a:ext>
              </a:extLst>
            </p:cNvPr>
            <p:cNvGrpSpPr/>
            <p:nvPr/>
          </p:nvGrpSpPr>
          <p:grpSpPr>
            <a:xfrm>
              <a:off x="304939" y="2318004"/>
              <a:ext cx="11525034" cy="4251525"/>
              <a:chOff x="304939" y="2318004"/>
              <a:chExt cx="11525034" cy="4251525"/>
            </a:xfrm>
          </p:grpSpPr>
          <p:cxnSp>
            <p:nvCxnSpPr>
              <p:cNvPr id="244" name="Shape 140">
                <a:extLst>
                  <a:ext uri="{FF2B5EF4-FFF2-40B4-BE49-F238E27FC236}">
                    <a16:creationId xmlns:a16="http://schemas.microsoft.com/office/drawing/2014/main" id="{EA8C16E0-59ED-466A-9F41-A636F45A58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065973" y="6076353"/>
                <a:ext cx="10764000" cy="8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45" name="Shape 141">
                <a:extLst>
                  <a:ext uri="{FF2B5EF4-FFF2-40B4-BE49-F238E27FC236}">
                    <a16:creationId xmlns:a16="http://schemas.microsoft.com/office/drawing/2014/main" id="{6EE3ABC0-9226-4FA3-A54D-A88575EB021D}"/>
                  </a:ext>
                </a:extLst>
              </p:cNvPr>
              <p:cNvSpPr txBox="1"/>
              <p:nvPr/>
            </p:nvSpPr>
            <p:spPr>
              <a:xfrm>
                <a:off x="11082673" y="6215829"/>
                <a:ext cx="747300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" sz="1350" dirty="0" err="1"/>
                  <a:t>크다</a:t>
                </a:r>
                <a:endParaRPr lang="en" sz="1350" dirty="0"/>
              </a:p>
            </p:txBody>
          </p:sp>
          <p:sp>
            <p:nvSpPr>
              <p:cNvPr id="246" name="Shape 142">
                <a:extLst>
                  <a:ext uri="{FF2B5EF4-FFF2-40B4-BE49-F238E27FC236}">
                    <a16:creationId xmlns:a16="http://schemas.microsoft.com/office/drawing/2014/main" id="{ECB2609B-F243-48C9-95F7-7E23C3BBC7BB}"/>
                  </a:ext>
                </a:extLst>
              </p:cNvPr>
              <p:cNvSpPr txBox="1"/>
              <p:nvPr/>
            </p:nvSpPr>
            <p:spPr>
              <a:xfrm>
                <a:off x="1196291" y="6215829"/>
                <a:ext cx="747300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" sz="1350" dirty="0"/>
                  <a:t>작다</a:t>
                </a:r>
              </a:p>
            </p:txBody>
          </p:sp>
          <p:cxnSp>
            <p:nvCxnSpPr>
              <p:cNvPr id="248" name="Shape 145">
                <a:extLst>
                  <a:ext uri="{FF2B5EF4-FFF2-40B4-BE49-F238E27FC236}">
                    <a16:creationId xmlns:a16="http://schemas.microsoft.com/office/drawing/2014/main" id="{DF62BC5C-BA92-4C64-99EC-A124794E12D2}"/>
                  </a:ext>
                </a:extLst>
              </p:cNvPr>
              <p:cNvCxnSpPr/>
              <p:nvPr/>
            </p:nvCxnSpPr>
            <p:spPr>
              <a:xfrm flipH="1">
                <a:off x="1102549" y="2705447"/>
                <a:ext cx="5100" cy="33480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309" name="Shape 142">
                <a:extLst>
                  <a:ext uri="{FF2B5EF4-FFF2-40B4-BE49-F238E27FC236}">
                    <a16:creationId xmlns:a16="http://schemas.microsoft.com/office/drawing/2014/main" id="{E0ED0E79-D0BA-433A-9ED2-06DAF340C1D2}"/>
                  </a:ext>
                </a:extLst>
              </p:cNvPr>
              <p:cNvSpPr txBox="1"/>
              <p:nvPr/>
            </p:nvSpPr>
            <p:spPr>
              <a:xfrm>
                <a:off x="309899" y="6030859"/>
                <a:ext cx="906176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ko-KR" altLang="en-US" sz="1350"/>
                  <a:t>퍼렇다</a:t>
                </a:r>
                <a:endParaRPr lang="en" sz="1350" dirty="0"/>
              </a:p>
            </p:txBody>
          </p:sp>
          <p:sp>
            <p:nvSpPr>
              <p:cNvPr id="310" name="Shape 142">
                <a:extLst>
                  <a:ext uri="{FF2B5EF4-FFF2-40B4-BE49-F238E27FC236}">
                    <a16:creationId xmlns:a16="http://schemas.microsoft.com/office/drawing/2014/main" id="{6A43015C-82BB-4C44-8856-798FA36198AF}"/>
                  </a:ext>
                </a:extLst>
              </p:cNvPr>
              <p:cNvSpPr txBox="1"/>
              <p:nvPr/>
            </p:nvSpPr>
            <p:spPr>
              <a:xfrm>
                <a:off x="304939" y="2318004"/>
                <a:ext cx="906176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ko-KR" altLang="en-US" sz="1350" dirty="0"/>
                  <a:t>빨갛다</a:t>
                </a:r>
                <a:endParaRPr lang="en" sz="1350" dirty="0"/>
              </a:p>
            </p:txBody>
          </p:sp>
        </p:grpSp>
        <p:cxnSp>
          <p:nvCxnSpPr>
            <p:cNvPr id="69" name="Shape 145">
              <a:extLst>
                <a:ext uri="{FF2B5EF4-FFF2-40B4-BE49-F238E27FC236}">
                  <a16:creationId xmlns:a16="http://schemas.microsoft.com/office/drawing/2014/main" id="{73B9EDAB-7D8C-4D95-9978-526523C84429}"/>
                </a:ext>
              </a:extLst>
            </p:cNvPr>
            <p:cNvCxnSpPr>
              <a:cxnSpLocks/>
            </p:cNvCxnSpPr>
            <p:nvPr/>
          </p:nvCxnSpPr>
          <p:spPr>
            <a:xfrm>
              <a:off x="2338562" y="3123614"/>
              <a:ext cx="6279033" cy="1898227"/>
            </a:xfrm>
            <a:prstGeom prst="straightConnector1">
              <a:avLst/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0" name="Shape 146">
              <a:extLst>
                <a:ext uri="{FF2B5EF4-FFF2-40B4-BE49-F238E27FC236}">
                  <a16:creationId xmlns:a16="http://schemas.microsoft.com/office/drawing/2014/main" id="{7A136ACF-01AC-49CA-9099-DE4D24717785}"/>
                </a:ext>
              </a:extLst>
            </p:cNvPr>
            <p:cNvSpPr txBox="1"/>
            <p:nvPr/>
          </p:nvSpPr>
          <p:spPr>
            <a:xfrm>
              <a:off x="2111150" y="2674511"/>
              <a:ext cx="747300" cy="431371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  <p:pic>
          <p:nvPicPr>
            <p:cNvPr id="74" name="Picture 2" descr="사과다이어트, 사과팩,">
              <a:extLst>
                <a:ext uri="{FF2B5EF4-FFF2-40B4-BE49-F238E27FC236}">
                  <a16:creationId xmlns:a16="http://schemas.microsoft.com/office/drawing/2014/main" id="{7E2B9916-84E9-47E7-A113-94A7C7FD9B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203157" y="22919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사과다이어트, 사과팩,">
              <a:extLst>
                <a:ext uri="{FF2B5EF4-FFF2-40B4-BE49-F238E27FC236}">
                  <a16:creationId xmlns:a16="http://schemas.microsoft.com/office/drawing/2014/main" id="{42CCBA56-6BAB-4E07-B3D0-B274CA31B4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211115" y="5053780"/>
              <a:ext cx="1073308" cy="85285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01F31959-B754-4901-855F-D38FEAAF7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705603" y="4739224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사과다이어트, 사과팩,">
              <a:extLst>
                <a:ext uri="{FF2B5EF4-FFF2-40B4-BE49-F238E27FC236}">
                  <a16:creationId xmlns:a16="http://schemas.microsoft.com/office/drawing/2014/main" id="{3F42691E-7CC6-4BDE-98C9-8891EAF960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32314" y="2344694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사과다이어트, 사과팩,">
              <a:extLst>
                <a:ext uri="{FF2B5EF4-FFF2-40B4-BE49-F238E27FC236}">
                  <a16:creationId xmlns:a16="http://schemas.microsoft.com/office/drawing/2014/main" id="{78CD5FD5-C49B-4190-95C4-864D1705F9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86714" y="2493598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사과다이어트, 사과팩,">
              <a:extLst>
                <a:ext uri="{FF2B5EF4-FFF2-40B4-BE49-F238E27FC236}">
                  <a16:creationId xmlns:a16="http://schemas.microsoft.com/office/drawing/2014/main" id="{442179E5-C253-49C1-824B-32BD5ADC9C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28663" y="2493598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사과다이어트, 사과팩,">
              <a:extLst>
                <a:ext uri="{FF2B5EF4-FFF2-40B4-BE49-F238E27FC236}">
                  <a16:creationId xmlns:a16="http://schemas.microsoft.com/office/drawing/2014/main" id="{42C92CBF-6600-4C3B-BB61-3096D4404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89900" y="2536984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사과다이어트, 사과팩,">
              <a:extLst>
                <a:ext uri="{FF2B5EF4-FFF2-40B4-BE49-F238E27FC236}">
                  <a16:creationId xmlns:a16="http://schemas.microsoft.com/office/drawing/2014/main" id="{7089FAB8-6FD0-4CEF-8DBB-A997199DE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305904" y="2498973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사과다이어트, 사과팩,">
              <a:extLst>
                <a:ext uri="{FF2B5EF4-FFF2-40B4-BE49-F238E27FC236}">
                  <a16:creationId xmlns:a16="http://schemas.microsoft.com/office/drawing/2014/main" id="{5D79E3F1-518A-4B87-AE51-A289E4F097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36429" y="2872270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사과다이어트, 사과팩,">
              <a:extLst>
                <a:ext uri="{FF2B5EF4-FFF2-40B4-BE49-F238E27FC236}">
                  <a16:creationId xmlns:a16="http://schemas.microsoft.com/office/drawing/2014/main" id="{C6F098FD-20C0-490D-8A37-E34AFF0FCE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93359" y="4844740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사과다이어트, 사과팩,">
              <a:extLst>
                <a:ext uri="{FF2B5EF4-FFF2-40B4-BE49-F238E27FC236}">
                  <a16:creationId xmlns:a16="http://schemas.microsoft.com/office/drawing/2014/main" id="{E40E59A2-439C-4739-B45E-EFEB4C5837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76166" y="4836066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F0D3366E-91FD-4000-844C-00204CF666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99045" y="5040334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사과다이어트, 사과팩,">
              <a:extLst>
                <a:ext uri="{FF2B5EF4-FFF2-40B4-BE49-F238E27FC236}">
                  <a16:creationId xmlns:a16="http://schemas.microsoft.com/office/drawing/2014/main" id="{2683CC8D-B675-4A73-B013-970824F919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11332" y="4871555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사과다이어트, 사과팩,">
              <a:extLst>
                <a:ext uri="{FF2B5EF4-FFF2-40B4-BE49-F238E27FC236}">
                  <a16:creationId xmlns:a16="http://schemas.microsoft.com/office/drawing/2014/main" id="{7068DC24-9B4B-4860-AB73-BDDB5EEB6D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017869" y="4793363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1E504F3-783C-44F5-8FE5-AD2B0A8231BF}"/>
                </a:ext>
              </a:extLst>
            </p:cNvPr>
            <p:cNvGrpSpPr/>
            <p:nvPr/>
          </p:nvGrpSpPr>
          <p:grpSpPr>
            <a:xfrm>
              <a:off x="7377109" y="3395778"/>
              <a:ext cx="1265008" cy="1005184"/>
              <a:chOff x="10358386" y="3772948"/>
              <a:chExt cx="1265008" cy="1005184"/>
            </a:xfrm>
          </p:grpSpPr>
          <p:pic>
            <p:nvPicPr>
              <p:cNvPr id="91" name="Picture 2" descr="사과다이어트, 사과팩,">
                <a:extLst>
                  <a:ext uri="{FF2B5EF4-FFF2-40B4-BE49-F238E27FC236}">
                    <a16:creationId xmlns:a16="http://schemas.microsoft.com/office/drawing/2014/main" id="{F650DA78-B56E-4300-85C5-363046E8B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 descr="사과다이어트, 사과팩,">
                <a:extLst>
                  <a:ext uri="{FF2B5EF4-FFF2-40B4-BE49-F238E27FC236}">
                    <a16:creationId xmlns:a16="http://schemas.microsoft.com/office/drawing/2014/main" id="{CD2D284F-4DE1-4AB9-B35C-2849756B6A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alphaModFix amt="63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6B38EE2-0239-4BDD-A346-F45AF24899DA}"/>
                </a:ext>
              </a:extLst>
            </p:cNvPr>
            <p:cNvGrpSpPr/>
            <p:nvPr/>
          </p:nvGrpSpPr>
          <p:grpSpPr>
            <a:xfrm>
              <a:off x="4501095" y="4121414"/>
              <a:ext cx="926736" cy="736390"/>
              <a:chOff x="4501095" y="4121414"/>
              <a:chExt cx="926736" cy="736390"/>
            </a:xfrm>
          </p:grpSpPr>
          <p:pic>
            <p:nvPicPr>
              <p:cNvPr id="89" name="Picture 2" descr="사과다이어트, 사과팩,">
                <a:extLst>
                  <a:ext uri="{FF2B5EF4-FFF2-40B4-BE49-F238E27FC236}">
                    <a16:creationId xmlns:a16="http://schemas.microsoft.com/office/drawing/2014/main" id="{83DD57D6-158C-434D-BD05-4C6CC0B5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 descr="사과다이어트, 사과팩,">
                <a:extLst>
                  <a:ext uri="{FF2B5EF4-FFF2-40B4-BE49-F238E27FC236}">
                    <a16:creationId xmlns:a16="http://schemas.microsoft.com/office/drawing/2014/main" id="{1542CA42-5234-45E6-A940-3E03419F4C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AD9F7D4-E0F9-4FF0-BE32-4168B4E540A8}"/>
                </a:ext>
              </a:extLst>
            </p:cNvPr>
            <p:cNvGrpSpPr/>
            <p:nvPr/>
          </p:nvGrpSpPr>
          <p:grpSpPr>
            <a:xfrm>
              <a:off x="2354207" y="4122520"/>
              <a:ext cx="584742" cy="464640"/>
              <a:chOff x="2354207" y="4122520"/>
              <a:chExt cx="584742" cy="464640"/>
            </a:xfrm>
          </p:grpSpPr>
          <p:pic>
            <p:nvPicPr>
              <p:cNvPr id="90" name="Picture 2" descr="사과다이어트, 사과팩,">
                <a:extLst>
                  <a:ext uri="{FF2B5EF4-FFF2-40B4-BE49-F238E27FC236}">
                    <a16:creationId xmlns:a16="http://schemas.microsoft.com/office/drawing/2014/main" id="{5CDB104A-D785-4900-AE53-9ABDF606A1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사과다이어트, 사과팩,">
                <a:extLst>
                  <a:ext uri="{FF2B5EF4-FFF2-40B4-BE49-F238E27FC236}">
                    <a16:creationId xmlns:a16="http://schemas.microsoft.com/office/drawing/2014/main" id="{1F3A111F-06B3-48F1-875E-84B4EC95E0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30686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pic>
        <p:nvPicPr>
          <p:cNvPr id="29" name="Picture 2" descr="사과다이어트, 사과팩,">
            <a:extLst>
              <a:ext uri="{FF2B5EF4-FFF2-40B4-BE49-F238E27FC236}">
                <a16:creationId xmlns:a16="http://schemas.microsoft.com/office/drawing/2014/main" id="{F5EB9261-90DB-457F-A709-D24A920E4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3858183" y="3841714"/>
            <a:ext cx="716129" cy="569041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pic>
        <p:nvPicPr>
          <p:cNvPr id="29" name="Picture 2" descr="사과다이어트, 사과팩,">
            <a:extLst>
              <a:ext uri="{FF2B5EF4-FFF2-40B4-BE49-F238E27FC236}">
                <a16:creationId xmlns:a16="http://schemas.microsoft.com/office/drawing/2014/main" id="{AEACE919-EA93-40CE-A788-3FE88B41A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1975678" y="4698518"/>
            <a:ext cx="644867" cy="51241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pic>
        <p:nvPicPr>
          <p:cNvPr id="47" name="Picture 2" descr="사과다이어트, 사과팩,">
            <a:extLst>
              <a:ext uri="{FF2B5EF4-FFF2-40B4-BE49-F238E27FC236}">
                <a16:creationId xmlns:a16="http://schemas.microsoft.com/office/drawing/2014/main" id="{631EDC0A-4C94-47FD-8F80-79BAA1BFE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3858183" y="3841714"/>
            <a:ext cx="716129" cy="569041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사과다이어트, 사과팩,">
            <a:extLst>
              <a:ext uri="{FF2B5EF4-FFF2-40B4-BE49-F238E27FC236}">
                <a16:creationId xmlns:a16="http://schemas.microsoft.com/office/drawing/2014/main" id="{C003E75B-F258-4346-B17A-5E196ECAA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1975678" y="4698518"/>
            <a:ext cx="644867" cy="51241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" name="Picture 2" descr="사과다이어트, 사과팩,">
            <a:extLst>
              <a:ext uri="{FF2B5EF4-FFF2-40B4-BE49-F238E27FC236}">
                <a16:creationId xmlns:a16="http://schemas.microsoft.com/office/drawing/2014/main" id="{15D722C9-40D9-4939-891C-FE71188A1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4166923" y="4973022"/>
            <a:ext cx="644867" cy="51241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 dirty="0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02B006-D4B9-4F8D-A56F-37E67EFD9B44}"/>
              </a:ext>
            </a:extLst>
          </p:cNvPr>
          <p:cNvGrpSpPr/>
          <p:nvPr/>
        </p:nvGrpSpPr>
        <p:grpSpPr>
          <a:xfrm>
            <a:off x="1257204" y="3906125"/>
            <a:ext cx="6629591" cy="1992050"/>
            <a:chOff x="2550460" y="4548450"/>
            <a:chExt cx="6629591" cy="199205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769A36E-EADF-47ED-B3FD-938CC26D471F}"/>
                </a:ext>
              </a:extLst>
            </p:cNvPr>
            <p:cNvGrpSpPr/>
            <p:nvPr/>
          </p:nvGrpSpPr>
          <p:grpSpPr>
            <a:xfrm>
              <a:off x="2550460" y="4946874"/>
              <a:ext cx="6629591" cy="1198259"/>
              <a:chOff x="2550460" y="4946874"/>
              <a:chExt cx="6629591" cy="1198259"/>
            </a:xfrm>
          </p:grpSpPr>
          <p:pic>
            <p:nvPicPr>
              <p:cNvPr id="32" name="Picture 2" descr="사과다이어트, 사과팩,">
                <a:extLst>
                  <a:ext uri="{FF2B5EF4-FFF2-40B4-BE49-F238E27FC236}">
                    <a16:creationId xmlns:a16="http://schemas.microsoft.com/office/drawing/2014/main" id="{A0C8EE59-6356-47CD-A5AC-8C783D979C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550460" y="5262568"/>
                <a:ext cx="684124" cy="54360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사과다이어트, 사과팩,">
                <a:extLst>
                  <a:ext uri="{FF2B5EF4-FFF2-40B4-BE49-F238E27FC236}">
                    <a16:creationId xmlns:a16="http://schemas.microsoft.com/office/drawing/2014/main" id="{6E3B4583-DED1-4F42-B173-C37DFE36E3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7827903" y="4946874"/>
                <a:ext cx="1352148" cy="107442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사과다이어트, 사과팩,">
                <a:extLst>
                  <a:ext uri="{FF2B5EF4-FFF2-40B4-BE49-F238E27FC236}">
                    <a16:creationId xmlns:a16="http://schemas.microsoft.com/office/drawing/2014/main" id="{906E06D0-C5EB-49CA-BD4C-A50F59C50E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926626" y="5329079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사과다이어트, 사과팩,">
                <a:extLst>
                  <a:ext uri="{FF2B5EF4-FFF2-40B4-BE49-F238E27FC236}">
                    <a16:creationId xmlns:a16="http://schemas.microsoft.com/office/drawing/2014/main" id="{4D3FD3D5-99AA-4EF7-80FE-83C8ABB8B1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159808" y="5320962"/>
                <a:ext cx="718766" cy="57113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사과다이어트, 사과팩,">
                <a:extLst>
                  <a:ext uri="{FF2B5EF4-FFF2-40B4-BE49-F238E27FC236}">
                    <a16:creationId xmlns:a16="http://schemas.microsoft.com/office/drawing/2014/main" id="{7C5FBF13-3B4D-49A8-B0EC-9F46812B4C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041221" y="5378287"/>
                <a:ext cx="839648" cy="6671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사과다이어트, 사과팩,">
                <a:extLst>
                  <a:ext uri="{FF2B5EF4-FFF2-40B4-BE49-F238E27FC236}">
                    <a16:creationId xmlns:a16="http://schemas.microsoft.com/office/drawing/2014/main" id="{CF64EF8B-A6AB-41DA-B8A4-30AEB8F72A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084691" y="5123176"/>
                <a:ext cx="944850" cy="7507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사과다이어트, 사과팩,">
                <a:extLst>
                  <a:ext uri="{FF2B5EF4-FFF2-40B4-BE49-F238E27FC236}">
                    <a16:creationId xmlns:a16="http://schemas.microsoft.com/office/drawing/2014/main" id="{D880F7F1-7E21-4B5A-A07F-D2B8B3E582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871476" y="5156249"/>
                <a:ext cx="1186762" cy="94301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5" name="Shape 99">
              <a:extLst>
                <a:ext uri="{FF2B5EF4-FFF2-40B4-BE49-F238E27FC236}">
                  <a16:creationId xmlns:a16="http://schemas.microsoft.com/office/drawing/2014/main" id="{AAC4E395-8E36-447D-8D8C-A6007E9A6C7D}"/>
                </a:ext>
              </a:extLst>
            </p:cNvPr>
            <p:cNvCxnSpPr/>
            <p:nvPr/>
          </p:nvCxnSpPr>
          <p:spPr>
            <a:xfrm rot="10800000" flipH="1">
              <a:off x="3036375" y="6177950"/>
              <a:ext cx="5631600" cy="81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6" name="Shape 100">
              <a:extLst>
                <a:ext uri="{FF2B5EF4-FFF2-40B4-BE49-F238E27FC236}">
                  <a16:creationId xmlns:a16="http://schemas.microsoft.com/office/drawing/2014/main" id="{D93ED71B-A2AB-461F-BD1D-77BCE973A71D}"/>
                </a:ext>
              </a:extLst>
            </p:cNvPr>
            <p:cNvSpPr txBox="1"/>
            <p:nvPr/>
          </p:nvSpPr>
          <p:spPr>
            <a:xfrm>
              <a:off x="8173475" y="614692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/>
                <a:t>크다</a:t>
              </a:r>
            </a:p>
          </p:txBody>
        </p:sp>
        <p:sp>
          <p:nvSpPr>
            <p:cNvPr id="27" name="Shape 101">
              <a:extLst>
                <a:ext uri="{FF2B5EF4-FFF2-40B4-BE49-F238E27FC236}">
                  <a16:creationId xmlns:a16="http://schemas.microsoft.com/office/drawing/2014/main" id="{0E2A1EC4-1D8E-43B3-8171-45B0ECDB33FF}"/>
                </a:ext>
              </a:extLst>
            </p:cNvPr>
            <p:cNvSpPr txBox="1"/>
            <p:nvPr/>
          </p:nvSpPr>
          <p:spPr>
            <a:xfrm>
              <a:off x="2917150" y="6186800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/>
                <a:t>작다</a:t>
              </a:r>
            </a:p>
          </p:txBody>
        </p:sp>
        <p:cxnSp>
          <p:nvCxnSpPr>
            <p:cNvPr id="28" name="Shape 113">
              <a:extLst>
                <a:ext uri="{FF2B5EF4-FFF2-40B4-BE49-F238E27FC236}">
                  <a16:creationId xmlns:a16="http://schemas.microsoft.com/office/drawing/2014/main" id="{DEA82D85-400A-4115-8281-73E118E91F01}"/>
                </a:ext>
              </a:extLst>
            </p:cNvPr>
            <p:cNvCxnSpPr/>
            <p:nvPr/>
          </p:nvCxnSpPr>
          <p:spPr>
            <a:xfrm flipH="1">
              <a:off x="5004312" y="496400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9" name="Shape 114">
              <a:extLst>
                <a:ext uri="{FF2B5EF4-FFF2-40B4-BE49-F238E27FC236}">
                  <a16:creationId xmlns:a16="http://schemas.microsoft.com/office/drawing/2014/main" id="{2E4FF97C-F655-4ECD-BB94-DDDB75081C83}"/>
                </a:ext>
              </a:extLst>
            </p:cNvPr>
            <p:cNvSpPr txBox="1"/>
            <p:nvPr/>
          </p:nvSpPr>
          <p:spPr>
            <a:xfrm>
              <a:off x="4757637" y="4548450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/>
                <a:t>기준</a:t>
              </a:r>
            </a:p>
          </p:txBody>
        </p:sp>
        <p:sp>
          <p:nvSpPr>
            <p:cNvPr id="30" name="Shape 115">
              <a:extLst>
                <a:ext uri="{FF2B5EF4-FFF2-40B4-BE49-F238E27FC236}">
                  <a16:creationId xmlns:a16="http://schemas.microsoft.com/office/drawing/2014/main" id="{0A9128B3-A84C-405A-A90C-AE771A52FC9D}"/>
                </a:ext>
              </a:extLst>
            </p:cNvPr>
            <p:cNvSpPr txBox="1"/>
            <p:nvPr/>
          </p:nvSpPr>
          <p:spPr>
            <a:xfrm>
              <a:off x="6598125" y="4728950"/>
              <a:ext cx="10805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u="sng" dirty="0"/>
                <a:t>익은거</a:t>
              </a:r>
            </a:p>
          </p:txBody>
        </p:sp>
        <p:sp>
          <p:nvSpPr>
            <p:cNvPr id="31" name="Shape 116">
              <a:extLst>
                <a:ext uri="{FF2B5EF4-FFF2-40B4-BE49-F238E27FC236}">
                  <a16:creationId xmlns:a16="http://schemas.microsoft.com/office/drawing/2014/main" id="{36BF7DCE-7ED2-48E2-B969-AB65384F0670}"/>
                </a:ext>
              </a:extLst>
            </p:cNvPr>
            <p:cNvSpPr txBox="1"/>
            <p:nvPr/>
          </p:nvSpPr>
          <p:spPr>
            <a:xfrm>
              <a:off x="3322364" y="4728950"/>
              <a:ext cx="1326686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u="sng" dirty="0"/>
                <a:t>안익은거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Picture 2" descr="사과다이어트, 사과팩,">
            <a:extLst>
              <a:ext uri="{FF2B5EF4-FFF2-40B4-BE49-F238E27FC236}">
                <a16:creationId xmlns:a16="http://schemas.microsoft.com/office/drawing/2014/main" id="{7F06A380-452C-4A89-9BD3-D0FD3A772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2970652" y="5665384"/>
            <a:ext cx="429028" cy="340908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사과다이어트, 사과팩,">
            <a:extLst>
              <a:ext uri="{FF2B5EF4-FFF2-40B4-BE49-F238E27FC236}">
                <a16:creationId xmlns:a16="http://schemas.microsoft.com/office/drawing/2014/main" id="{703C4F5A-4834-47DA-A857-9FBC0C238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6911620" y="5720401"/>
            <a:ext cx="429028" cy="340908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09E284-374F-4F97-ABF6-C2FC67081131}"/>
              </a:ext>
            </a:extLst>
          </p:cNvPr>
          <p:cNvGrpSpPr/>
          <p:nvPr/>
        </p:nvGrpSpPr>
        <p:grpSpPr>
          <a:xfrm>
            <a:off x="862217" y="3076115"/>
            <a:ext cx="7304567" cy="2490209"/>
            <a:chOff x="-305066" y="2291944"/>
            <a:chExt cx="12547505" cy="427758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643AFDA-F36F-4E90-B111-E305C7994677}"/>
                </a:ext>
              </a:extLst>
            </p:cNvPr>
            <p:cNvGrpSpPr/>
            <p:nvPr/>
          </p:nvGrpSpPr>
          <p:grpSpPr>
            <a:xfrm>
              <a:off x="-305066" y="2425835"/>
              <a:ext cx="12547505" cy="4143694"/>
              <a:chOff x="-305066" y="2425835"/>
              <a:chExt cx="12547505" cy="4143694"/>
            </a:xfrm>
          </p:grpSpPr>
          <p:cxnSp>
            <p:nvCxnSpPr>
              <p:cNvPr id="39" name="Shape 140">
                <a:extLst>
                  <a:ext uri="{FF2B5EF4-FFF2-40B4-BE49-F238E27FC236}">
                    <a16:creationId xmlns:a16="http://schemas.microsoft.com/office/drawing/2014/main" id="{D321A4B2-EF45-427B-8FA7-C232D580C0F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065973" y="6076353"/>
                <a:ext cx="10764000" cy="8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40" name="Shape 141">
                <a:extLst>
                  <a:ext uri="{FF2B5EF4-FFF2-40B4-BE49-F238E27FC236}">
                    <a16:creationId xmlns:a16="http://schemas.microsoft.com/office/drawing/2014/main" id="{080263BF-A12A-437F-B656-686DDC639D8C}"/>
                  </a:ext>
                </a:extLst>
              </p:cNvPr>
              <p:cNvSpPr txBox="1"/>
              <p:nvPr/>
            </p:nvSpPr>
            <p:spPr>
              <a:xfrm>
                <a:off x="11082673" y="6215828"/>
                <a:ext cx="1159766" cy="35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400" b="1" dirty="0" err="1"/>
                  <a:t>크다</a:t>
                </a:r>
                <a:endParaRPr lang="en" sz="1400" b="1" dirty="0"/>
              </a:p>
            </p:txBody>
          </p:sp>
          <p:sp>
            <p:nvSpPr>
              <p:cNvPr id="41" name="Shape 142">
                <a:extLst>
                  <a:ext uri="{FF2B5EF4-FFF2-40B4-BE49-F238E27FC236}">
                    <a16:creationId xmlns:a16="http://schemas.microsoft.com/office/drawing/2014/main" id="{DB6C795E-67F6-4D75-89B0-5B2371638218}"/>
                  </a:ext>
                </a:extLst>
              </p:cNvPr>
              <p:cNvSpPr txBox="1"/>
              <p:nvPr/>
            </p:nvSpPr>
            <p:spPr>
              <a:xfrm>
                <a:off x="1196291" y="6215828"/>
                <a:ext cx="1159766" cy="35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400" b="1" dirty="0"/>
                  <a:t>작다</a:t>
                </a:r>
              </a:p>
            </p:txBody>
          </p:sp>
          <p:cxnSp>
            <p:nvCxnSpPr>
              <p:cNvPr id="42" name="Shape 145">
                <a:extLst>
                  <a:ext uri="{FF2B5EF4-FFF2-40B4-BE49-F238E27FC236}">
                    <a16:creationId xmlns:a16="http://schemas.microsoft.com/office/drawing/2014/main" id="{C43AA4E1-D578-4D49-94F1-3B95A77A33E8}"/>
                  </a:ext>
                </a:extLst>
              </p:cNvPr>
              <p:cNvCxnSpPr/>
              <p:nvPr/>
            </p:nvCxnSpPr>
            <p:spPr>
              <a:xfrm flipH="1">
                <a:off x="1102549" y="2705447"/>
                <a:ext cx="5100" cy="33480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43" name="Shape 142">
                <a:extLst>
                  <a:ext uri="{FF2B5EF4-FFF2-40B4-BE49-F238E27FC236}">
                    <a16:creationId xmlns:a16="http://schemas.microsoft.com/office/drawing/2014/main" id="{C9F5F9D1-B457-401B-92F9-331EC494E04E}"/>
                  </a:ext>
                </a:extLst>
              </p:cNvPr>
              <p:cNvSpPr txBox="1"/>
              <p:nvPr/>
            </p:nvSpPr>
            <p:spPr>
              <a:xfrm>
                <a:off x="-300107" y="6138690"/>
                <a:ext cx="1406331" cy="35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r>
                  <a:rPr lang="ko-KR" altLang="en-US" sz="1400" b="1"/>
                  <a:t>퍼렇다</a:t>
                </a:r>
                <a:endParaRPr lang="en" sz="1400" b="1" dirty="0"/>
              </a:p>
            </p:txBody>
          </p:sp>
          <p:sp>
            <p:nvSpPr>
              <p:cNvPr id="44" name="Shape 142">
                <a:extLst>
                  <a:ext uri="{FF2B5EF4-FFF2-40B4-BE49-F238E27FC236}">
                    <a16:creationId xmlns:a16="http://schemas.microsoft.com/office/drawing/2014/main" id="{90434DB7-3F20-4C13-923A-DCA4B9D2E840}"/>
                  </a:ext>
                </a:extLst>
              </p:cNvPr>
              <p:cNvSpPr txBox="1"/>
              <p:nvPr/>
            </p:nvSpPr>
            <p:spPr>
              <a:xfrm>
                <a:off x="-305066" y="2425835"/>
                <a:ext cx="1406331" cy="35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r>
                  <a:rPr lang="ko-KR" altLang="en-US" sz="1400" b="1" dirty="0"/>
                  <a:t>뻘겋다</a:t>
                </a:r>
                <a:endParaRPr lang="en" sz="1400" b="1" dirty="0"/>
              </a:p>
            </p:txBody>
          </p:sp>
        </p:grpSp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2ACEC0E-F062-4209-8898-09F18F30105C}"/>
                </a:ext>
              </a:extLst>
            </p:cNvPr>
            <p:cNvCxnSpPr>
              <a:cxnSpLocks/>
            </p:cNvCxnSpPr>
            <p:nvPr/>
          </p:nvCxnSpPr>
          <p:spPr>
            <a:xfrm>
              <a:off x="2338562" y="3123614"/>
              <a:ext cx="6279033" cy="1898227"/>
            </a:xfrm>
            <a:prstGeom prst="straightConnector1">
              <a:avLst/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E965868C-70B1-4439-8C49-60CFE298301A}"/>
                </a:ext>
              </a:extLst>
            </p:cNvPr>
            <p:cNvSpPr txBox="1"/>
            <p:nvPr/>
          </p:nvSpPr>
          <p:spPr>
            <a:xfrm>
              <a:off x="1989869" y="2602685"/>
              <a:ext cx="1159766" cy="4313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400" b="1" dirty="0"/>
                <a:t>기준</a:t>
              </a:r>
            </a:p>
          </p:txBody>
        </p:sp>
        <p:pic>
          <p:nvPicPr>
            <p:cNvPr id="15" name="Picture 2" descr="사과다이어트, 사과팩,">
              <a:extLst>
                <a:ext uri="{FF2B5EF4-FFF2-40B4-BE49-F238E27FC236}">
                  <a16:creationId xmlns:a16="http://schemas.microsoft.com/office/drawing/2014/main" id="{8072B189-29C1-4969-B74A-7ACFC0E24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203157" y="22919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사과다이어트, 사과팩,">
              <a:extLst>
                <a:ext uri="{FF2B5EF4-FFF2-40B4-BE49-F238E27FC236}">
                  <a16:creationId xmlns:a16="http://schemas.microsoft.com/office/drawing/2014/main" id="{6241CA2D-95EF-48C3-A03D-9AD45D7B6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211115" y="5053780"/>
              <a:ext cx="1073308" cy="85285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사과다이어트, 사과팩,">
              <a:extLst>
                <a:ext uri="{FF2B5EF4-FFF2-40B4-BE49-F238E27FC236}">
                  <a16:creationId xmlns:a16="http://schemas.microsoft.com/office/drawing/2014/main" id="{27013B85-044E-46F9-B9AE-647ADA63AD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705603" y="4739224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사과다이어트, 사과팩,">
              <a:extLst>
                <a:ext uri="{FF2B5EF4-FFF2-40B4-BE49-F238E27FC236}">
                  <a16:creationId xmlns:a16="http://schemas.microsoft.com/office/drawing/2014/main" id="{8DC3990F-98A3-4B99-9A3A-E863C1B6D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32314" y="2344694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사과다이어트, 사과팩,">
              <a:extLst>
                <a:ext uri="{FF2B5EF4-FFF2-40B4-BE49-F238E27FC236}">
                  <a16:creationId xmlns:a16="http://schemas.microsoft.com/office/drawing/2014/main" id="{8DC9BAE0-8CDD-418F-AF4A-99B03CF41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86714" y="2493598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사과다이어트, 사과팩,">
              <a:extLst>
                <a:ext uri="{FF2B5EF4-FFF2-40B4-BE49-F238E27FC236}">
                  <a16:creationId xmlns:a16="http://schemas.microsoft.com/office/drawing/2014/main" id="{69267B43-BF9B-48E3-AAD5-8A4E5A31B2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28663" y="2493598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사과다이어트, 사과팩,">
              <a:extLst>
                <a:ext uri="{FF2B5EF4-FFF2-40B4-BE49-F238E27FC236}">
                  <a16:creationId xmlns:a16="http://schemas.microsoft.com/office/drawing/2014/main" id="{AFED8D8C-A21B-4840-B36E-9AAE7B2CCC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89900" y="2536984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사과다이어트, 사과팩,">
              <a:extLst>
                <a:ext uri="{FF2B5EF4-FFF2-40B4-BE49-F238E27FC236}">
                  <a16:creationId xmlns:a16="http://schemas.microsoft.com/office/drawing/2014/main" id="{2AB8B8B5-CBF8-4CB6-965C-503D71DAED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305904" y="2498973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사과다이어트, 사과팩,">
              <a:extLst>
                <a:ext uri="{FF2B5EF4-FFF2-40B4-BE49-F238E27FC236}">
                  <a16:creationId xmlns:a16="http://schemas.microsoft.com/office/drawing/2014/main" id="{DA703B58-11DC-4337-855E-5D4079116D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36429" y="2872270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사과다이어트, 사과팩,">
              <a:extLst>
                <a:ext uri="{FF2B5EF4-FFF2-40B4-BE49-F238E27FC236}">
                  <a16:creationId xmlns:a16="http://schemas.microsoft.com/office/drawing/2014/main" id="{40B09CF3-E5EF-458C-86E2-B493CB5905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93359" y="4844740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사과다이어트, 사과팩,">
              <a:extLst>
                <a:ext uri="{FF2B5EF4-FFF2-40B4-BE49-F238E27FC236}">
                  <a16:creationId xmlns:a16="http://schemas.microsoft.com/office/drawing/2014/main" id="{3D69B060-95C8-4F21-89B8-D612DBBC35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76166" y="4836066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사과다이어트, 사과팩,">
              <a:extLst>
                <a:ext uri="{FF2B5EF4-FFF2-40B4-BE49-F238E27FC236}">
                  <a16:creationId xmlns:a16="http://schemas.microsoft.com/office/drawing/2014/main" id="{2438D0CD-1194-4225-9491-C6B51A48C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99045" y="5040334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사과다이어트, 사과팩,">
              <a:extLst>
                <a:ext uri="{FF2B5EF4-FFF2-40B4-BE49-F238E27FC236}">
                  <a16:creationId xmlns:a16="http://schemas.microsoft.com/office/drawing/2014/main" id="{AD0CF23E-1F60-448B-B221-141E6C5BC9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11332" y="4871555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사과다이어트, 사과팩,">
              <a:extLst>
                <a:ext uri="{FF2B5EF4-FFF2-40B4-BE49-F238E27FC236}">
                  <a16:creationId xmlns:a16="http://schemas.microsoft.com/office/drawing/2014/main" id="{93F0F9EA-8C0E-4414-B8EC-BF271358A4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017869" y="4793363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B47FCA3-0CE5-4071-8C5C-5456C8B4E534}"/>
                </a:ext>
              </a:extLst>
            </p:cNvPr>
            <p:cNvGrpSpPr/>
            <p:nvPr/>
          </p:nvGrpSpPr>
          <p:grpSpPr>
            <a:xfrm>
              <a:off x="7377109" y="3395778"/>
              <a:ext cx="1265008" cy="1005184"/>
              <a:chOff x="10358386" y="3772948"/>
              <a:chExt cx="1265008" cy="1005184"/>
            </a:xfrm>
          </p:grpSpPr>
          <p:pic>
            <p:nvPicPr>
              <p:cNvPr id="37" name="Picture 2" descr="사과다이어트, 사과팩,">
                <a:extLst>
                  <a:ext uri="{FF2B5EF4-FFF2-40B4-BE49-F238E27FC236}">
                    <a16:creationId xmlns:a16="http://schemas.microsoft.com/office/drawing/2014/main" id="{080C3CDD-BA28-44BC-8873-F6F258D76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사과다이어트, 사과팩,">
                <a:extLst>
                  <a:ext uri="{FF2B5EF4-FFF2-40B4-BE49-F238E27FC236}">
                    <a16:creationId xmlns:a16="http://schemas.microsoft.com/office/drawing/2014/main" id="{C1C8C37A-F37B-4868-9CDB-B6D32DAEC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alphaModFix amt="63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726256F-5120-4E2F-94FB-8C3146599650}"/>
                </a:ext>
              </a:extLst>
            </p:cNvPr>
            <p:cNvGrpSpPr/>
            <p:nvPr/>
          </p:nvGrpSpPr>
          <p:grpSpPr>
            <a:xfrm>
              <a:off x="4501095" y="4121414"/>
              <a:ext cx="926736" cy="736390"/>
              <a:chOff x="4501095" y="4121414"/>
              <a:chExt cx="926736" cy="736390"/>
            </a:xfrm>
          </p:grpSpPr>
          <p:pic>
            <p:nvPicPr>
              <p:cNvPr id="35" name="Picture 2" descr="사과다이어트, 사과팩,">
                <a:extLst>
                  <a:ext uri="{FF2B5EF4-FFF2-40B4-BE49-F238E27FC236}">
                    <a16:creationId xmlns:a16="http://schemas.microsoft.com/office/drawing/2014/main" id="{8BA91EC5-8DFD-4B6E-B5B5-20C9BF8D4B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사과다이어트, 사과팩,">
                <a:extLst>
                  <a:ext uri="{FF2B5EF4-FFF2-40B4-BE49-F238E27FC236}">
                    <a16:creationId xmlns:a16="http://schemas.microsoft.com/office/drawing/2014/main" id="{34727771-0E9F-4B02-A7C8-1D08CB6ACC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339E1C4-4093-4BA5-8A01-99178636E5F5}"/>
                </a:ext>
              </a:extLst>
            </p:cNvPr>
            <p:cNvGrpSpPr/>
            <p:nvPr/>
          </p:nvGrpSpPr>
          <p:grpSpPr>
            <a:xfrm>
              <a:off x="2354207" y="4122520"/>
              <a:ext cx="584742" cy="464640"/>
              <a:chOff x="2354207" y="4122520"/>
              <a:chExt cx="584742" cy="464640"/>
            </a:xfrm>
          </p:grpSpPr>
          <p:pic>
            <p:nvPicPr>
              <p:cNvPr id="33" name="Picture 2" descr="사과다이어트, 사과팩,">
                <a:extLst>
                  <a:ext uri="{FF2B5EF4-FFF2-40B4-BE49-F238E27FC236}">
                    <a16:creationId xmlns:a16="http://schemas.microsoft.com/office/drawing/2014/main" id="{A7B88402-A6E6-489D-9DD4-FC3D4FF45D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사과다이어트, 사과팩,">
                <a:extLst>
                  <a:ext uri="{FF2B5EF4-FFF2-40B4-BE49-F238E27FC236}">
                    <a16:creationId xmlns:a16="http://schemas.microsoft.com/office/drawing/2014/main" id="{CD1B8C29-CBA7-4FF4-A4B2-6A055D819D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DDD222C-C322-493B-A411-1BB5BC56E7B6}"/>
              </a:ext>
            </a:extLst>
          </p:cNvPr>
          <p:cNvGrpSpPr/>
          <p:nvPr/>
        </p:nvGrpSpPr>
        <p:grpSpPr>
          <a:xfrm>
            <a:off x="4706202" y="4775598"/>
            <a:ext cx="3586734" cy="1497002"/>
            <a:chOff x="4706202" y="4775598"/>
            <a:chExt cx="3586734" cy="1497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8BEC30-F4B8-487C-8CA1-EE5CB27B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6202" y="4775598"/>
              <a:ext cx="3586734" cy="149700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8FED5D-292B-4E1D-BAD6-1FEB7DB5F0FD}"/>
                </a:ext>
              </a:extLst>
            </p:cNvPr>
            <p:cNvSpPr txBox="1"/>
            <p:nvPr/>
          </p:nvSpPr>
          <p:spPr>
            <a:xfrm>
              <a:off x="4907280" y="5067300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/>
                <a:t>안 </a:t>
              </a:r>
              <a:r>
                <a:rPr lang="ko-KR" altLang="en-US" sz="1000" b="1" dirty="0" err="1"/>
                <a:t>익은거</a:t>
              </a:r>
              <a:endParaRPr lang="ko-KR" altLang="en-US" sz="1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548AC-C50C-4DD4-8781-A9E7ABC31321}"/>
                </a:ext>
              </a:extLst>
            </p:cNvPr>
            <p:cNvSpPr txBox="1"/>
            <p:nvPr/>
          </p:nvSpPr>
          <p:spPr>
            <a:xfrm>
              <a:off x="7109460" y="5074920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/>
                <a:t>익은거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사과다이어트, 사과팩,">
            <a:extLst>
              <a:ext uri="{FF2B5EF4-FFF2-40B4-BE49-F238E27FC236}">
                <a16:creationId xmlns:a16="http://schemas.microsoft.com/office/drawing/2014/main" id="{6F45F061-24A5-449F-B1B9-F773682D4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5687718" y="3854293"/>
            <a:ext cx="1014111" cy="8058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24033-8E66-40E1-845E-34188A09F4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2118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15" name="Shape 147">
            <a:extLst>
              <a:ext uri="{FF2B5EF4-FFF2-40B4-BE49-F238E27FC236}">
                <a16:creationId xmlns:a16="http://schemas.microsoft.com/office/drawing/2014/main" id="{454F82ED-B579-4C56-A498-E99FDED5DB23}"/>
              </a:ext>
            </a:extLst>
          </p:cNvPr>
          <p:cNvSpPr txBox="1"/>
          <p:nvPr/>
        </p:nvSpPr>
        <p:spPr>
          <a:xfrm>
            <a:off x="5821844" y="3396949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85655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0FBFE221-21B6-4B58-A0FD-6CB29E85D826}"/>
              </a:ext>
            </a:extLst>
          </p:cNvPr>
          <p:cNvGrpSpPr/>
          <p:nvPr/>
        </p:nvGrpSpPr>
        <p:grpSpPr>
          <a:xfrm>
            <a:off x="575865" y="3854294"/>
            <a:ext cx="6125964" cy="808539"/>
            <a:chOff x="1153401" y="4472195"/>
            <a:chExt cx="8167952" cy="1078052"/>
          </a:xfrm>
        </p:grpSpPr>
        <p:pic>
          <p:nvPicPr>
            <p:cNvPr id="48" name="Picture 2" descr="사과다이어트, 사과팩,">
              <a:extLst>
                <a:ext uri="{FF2B5EF4-FFF2-40B4-BE49-F238E27FC236}">
                  <a16:creationId xmlns:a16="http://schemas.microsoft.com/office/drawing/2014/main" id="{26A29C95-DA46-4926-BD82-7BB3565CD0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사과다이어트, 사과팩,">
              <a:extLst>
                <a:ext uri="{FF2B5EF4-FFF2-40B4-BE49-F238E27FC236}">
                  <a16:creationId xmlns:a16="http://schemas.microsoft.com/office/drawing/2014/main" id="{53EE1092-D4CB-41FE-B170-9E33672741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2118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46" name="Shape 147">
            <a:extLst>
              <a:ext uri="{FF2B5EF4-FFF2-40B4-BE49-F238E27FC236}">
                <a16:creationId xmlns:a16="http://schemas.microsoft.com/office/drawing/2014/main" id="{A6B5FFFB-3E8D-4D1A-B893-1088064B6DBB}"/>
              </a:ext>
            </a:extLst>
          </p:cNvPr>
          <p:cNvSpPr txBox="1"/>
          <p:nvPr/>
        </p:nvSpPr>
        <p:spPr>
          <a:xfrm>
            <a:off x="298260" y="3883315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8228916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43010</TotalTime>
  <Words>6110</Words>
  <Application>Microsoft Office PowerPoint</Application>
  <PresentationFormat>화면 슬라이드 쇼(4:3)</PresentationFormat>
  <Paragraphs>1410</Paragraphs>
  <Slides>284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284</vt:i4>
      </vt:variant>
    </vt:vector>
  </HeadingPairs>
  <TitlesOfParts>
    <vt:vector size="294" baseType="lpstr">
      <vt:lpstr>Adobe 고딕 Std B</vt:lpstr>
      <vt:lpstr>NanumSquare</vt:lpstr>
      <vt:lpstr>Proxima Nova</vt:lpstr>
      <vt:lpstr>SeoulNamsan B</vt:lpstr>
      <vt:lpstr>SeoulNamsan M</vt:lpstr>
      <vt:lpstr>맑은 고딕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분류기</vt:lpstr>
      <vt:lpstr>용어</vt:lpstr>
      <vt:lpstr>PowerPoint 프레젠테이션</vt:lpstr>
      <vt:lpstr>사과 분류 적용</vt:lpstr>
      <vt:lpstr>사과 분류 적용 </vt:lpstr>
      <vt:lpstr>크기만으로는 익은 사과가 명확하게 분류가 안됨</vt:lpstr>
      <vt:lpstr>기준을 다시 찾자 – 색깔을 고려</vt:lpstr>
      <vt:lpstr>기준 다시 찾기</vt:lpstr>
      <vt:lpstr>기준을 다시 찾자 – 색깔을 고려</vt:lpstr>
      <vt:lpstr>기준 다시 찾기</vt:lpstr>
      <vt:lpstr>기준을 다시 찾자 – 가르자</vt:lpstr>
      <vt:lpstr>기준선 긋기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loss 함수</vt:lpstr>
      <vt:lpstr>학습이 완료되면</vt:lpstr>
      <vt:lpstr>GAN의 의미 – 레이블링 데이타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Lee EunAh Agnes</cp:lastModifiedBy>
  <cp:revision>655</cp:revision>
  <cp:lastPrinted>2017-06-08T03:54:08Z</cp:lastPrinted>
  <dcterms:created xsi:type="dcterms:W3CDTF">2017-05-08T00:37:53Z</dcterms:created>
  <dcterms:modified xsi:type="dcterms:W3CDTF">2020-09-25T02:47:39Z</dcterms:modified>
</cp:coreProperties>
</file>